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4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94" r:id="rId1"/>
    <p:sldMasterId id="2147483665" r:id="rId2"/>
    <p:sldMasterId id="2147483703" r:id="rId3"/>
    <p:sldMasterId id="2147483750" r:id="rId4"/>
    <p:sldMasterId id="2147483757" r:id="rId5"/>
  </p:sldMasterIdLst>
  <p:notesMasterIdLst>
    <p:notesMasterId r:id="rId28"/>
  </p:notesMasterIdLst>
  <p:sldIdLst>
    <p:sldId id="542" r:id="rId6"/>
    <p:sldId id="655" r:id="rId7"/>
    <p:sldId id="656" r:id="rId8"/>
    <p:sldId id="553" r:id="rId9"/>
    <p:sldId id="653" r:id="rId10"/>
    <p:sldId id="654" r:id="rId11"/>
    <p:sldId id="554" r:id="rId12"/>
    <p:sldId id="647" r:id="rId13"/>
    <p:sldId id="559" r:id="rId14"/>
    <p:sldId id="648" r:id="rId15"/>
    <p:sldId id="649" r:id="rId16"/>
    <p:sldId id="657" r:id="rId17"/>
    <p:sldId id="650" r:id="rId18"/>
    <p:sldId id="652" r:id="rId19"/>
    <p:sldId id="651" r:id="rId20"/>
    <p:sldId id="658" r:id="rId21"/>
    <p:sldId id="1283" r:id="rId22"/>
    <p:sldId id="551" r:id="rId23"/>
    <p:sldId id="605" r:id="rId24"/>
    <p:sldId id="517" r:id="rId25"/>
    <p:sldId id="519" r:id="rId26"/>
    <p:sldId id="475" r:id="rId27"/>
  </p:sldIdLst>
  <p:sldSz cx="12192000" cy="6858000"/>
  <p:notesSz cx="6662738" cy="9926638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מקטע ברירת מחדל" id="{2D529554-A436-4B9C-A86B-857944F7B31C}">
          <p14:sldIdLst>
            <p14:sldId id="542"/>
            <p14:sldId id="655"/>
            <p14:sldId id="656"/>
            <p14:sldId id="553"/>
            <p14:sldId id="653"/>
            <p14:sldId id="654"/>
            <p14:sldId id="554"/>
            <p14:sldId id="647"/>
            <p14:sldId id="559"/>
            <p14:sldId id="648"/>
            <p14:sldId id="649"/>
            <p14:sldId id="657"/>
            <p14:sldId id="650"/>
            <p14:sldId id="652"/>
            <p14:sldId id="651"/>
            <p14:sldId id="658"/>
            <p14:sldId id="1283"/>
            <p14:sldId id="551"/>
          </p14:sldIdLst>
        </p14:section>
        <p14:section name="מקטע ברירת מחדל" id="{9308D232-1B6B-4FFE-9B5E-442415675231}">
          <p14:sldIdLst>
            <p14:sldId id="605"/>
            <p14:sldId id="517"/>
            <p14:sldId id="519"/>
            <p14:sldId id="47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772" userDrawn="1">
          <p15:clr>
            <a:srgbClr val="A4A3A4"/>
          </p15:clr>
        </p15:guide>
        <p15:guide id="2" pos="3908" userDrawn="1">
          <p15:clr>
            <a:srgbClr val="A4A3A4"/>
          </p15:clr>
        </p15:guide>
        <p15:guide id="3" orient="horz" pos="6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0066"/>
    <a:srgbClr val="004990"/>
    <a:srgbClr val="E134AA"/>
    <a:srgbClr val="E64089"/>
    <a:srgbClr val="D7D6D6"/>
    <a:srgbClr val="6AB43F"/>
    <a:srgbClr val="B98812"/>
    <a:srgbClr val="C89E2D"/>
    <a:srgbClr val="FCF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סגנון ביניים 2 - הדגשה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סגנון בהיר 1 - הדגשה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013" autoAdjust="0"/>
    <p:restoredTop sz="88291" autoAdjust="0"/>
  </p:normalViewPr>
  <p:slideViewPr>
    <p:cSldViewPr snapToGrid="0" showGuides="1">
      <p:cViewPr varScale="1">
        <p:scale>
          <a:sx n="98" d="100"/>
          <a:sy n="98" d="100"/>
        </p:scale>
        <p:origin x="936" y="84"/>
      </p:cViewPr>
      <p:guideLst>
        <p:guide orient="horz" pos="2772"/>
        <p:guide pos="3908"/>
        <p:guide orient="horz" pos="6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עליונה 1"/>
          <p:cNvSpPr>
            <a:spLocks noGrp="1"/>
          </p:cNvSpPr>
          <p:nvPr>
            <p:ph type="hdr" sz="quarter"/>
          </p:nvPr>
        </p:nvSpPr>
        <p:spPr>
          <a:xfrm>
            <a:off x="3775552" y="0"/>
            <a:ext cx="2887186" cy="498056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idx="1"/>
          </p:nvPr>
        </p:nvSpPr>
        <p:spPr>
          <a:xfrm>
            <a:off x="1543" y="0"/>
            <a:ext cx="2887186" cy="498056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81A1F870-A734-466D-9D76-C4A909B1BFA7}" type="datetimeFigureOut">
              <a:rPr lang="he-IL" smtClean="0"/>
              <a:t>י"ח/אלול/תש"ף</a:t>
            </a:fld>
            <a:endParaRPr lang="he-IL"/>
          </a:p>
        </p:txBody>
      </p:sp>
      <p:sp>
        <p:nvSpPr>
          <p:cNvPr id="4" name="מציין מיקום של תמונת שקופית 3"/>
          <p:cNvSpPr>
            <a:spLocks noGrp="1" noRot="1" noChangeAspect="1"/>
          </p:cNvSpPr>
          <p:nvPr>
            <p:ph type="sldImg" idx="2"/>
          </p:nvPr>
        </p:nvSpPr>
        <p:spPr>
          <a:xfrm>
            <a:off x="354013" y="1241425"/>
            <a:ext cx="595471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he-IL"/>
          </a:p>
        </p:txBody>
      </p:sp>
      <p:sp>
        <p:nvSpPr>
          <p:cNvPr id="5" name="מציין מיקום של הערות 4"/>
          <p:cNvSpPr>
            <a:spLocks noGrp="1"/>
          </p:cNvSpPr>
          <p:nvPr>
            <p:ph type="body" sz="quarter" idx="3"/>
          </p:nvPr>
        </p:nvSpPr>
        <p:spPr>
          <a:xfrm>
            <a:off x="666274" y="4777194"/>
            <a:ext cx="5330190" cy="3908614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4"/>
          </p:nvPr>
        </p:nvSpPr>
        <p:spPr>
          <a:xfrm>
            <a:off x="3775552" y="9428584"/>
            <a:ext cx="2887186" cy="498055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5"/>
          </p:nvPr>
        </p:nvSpPr>
        <p:spPr>
          <a:xfrm>
            <a:off x="1543" y="9428584"/>
            <a:ext cx="2887186" cy="498055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7B84415A-A630-4817-B02B-19DCDCF836C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6548392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E186F3-7446-4EE1-A7D7-93A01DDA1AB4}" type="slidenum">
              <a:rPr kumimoji="0" lang="he-I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he-I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02027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E186F3-7446-4EE1-A7D7-93A01DDA1AB4}" type="slidenum">
              <a:rPr kumimoji="0" lang="he-I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he-I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44321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E186F3-7446-4EE1-A7D7-93A01DDA1AB4}" type="slidenum">
              <a:rPr kumimoji="0" lang="he-I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he-I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86039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E186F3-7446-4EE1-A7D7-93A01DDA1AB4}" type="slidenum">
              <a:rPr kumimoji="0" lang="he-I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he-I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84176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E186F3-7446-4EE1-A7D7-93A01DDA1AB4}" type="slidenum">
              <a:rPr kumimoji="0" lang="he-I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he-I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68767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>
          <a:xfrm>
            <a:off x="-355600" y="808038"/>
            <a:ext cx="7185025" cy="4041775"/>
          </a:xfrm>
        </p:spPr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7796456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>
          <a:xfrm>
            <a:off x="-355600" y="808038"/>
            <a:ext cx="7185025" cy="4041775"/>
          </a:xfrm>
        </p:spPr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0589912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>
          <a:xfrm>
            <a:off x="-355600" y="808038"/>
            <a:ext cx="7185025" cy="4041775"/>
          </a:xfrm>
        </p:spPr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205164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>
          <a:xfrm>
            <a:off x="-355600" y="808038"/>
            <a:ext cx="7185025" cy="4041775"/>
          </a:xfrm>
        </p:spPr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35206054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Slide Image Placeholder 1">
            <a:extLst>
              <a:ext uri="{FF2B5EF4-FFF2-40B4-BE49-F238E27FC236}">
                <a16:creationId xmlns:a16="http://schemas.microsoft.com/office/drawing/2014/main" id="{F8BC47BC-4BA1-450C-B9F8-17970D61D0F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3" name="Notes Placeholder 2">
            <a:extLst>
              <a:ext uri="{FF2B5EF4-FFF2-40B4-BE49-F238E27FC236}">
                <a16:creationId xmlns:a16="http://schemas.microsoft.com/office/drawing/2014/main" id="{2F072CB9-25E5-40E5-918D-4B205881DA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he-IL" altLang="he-IL"/>
          </a:p>
        </p:txBody>
      </p:sp>
      <p:sp>
        <p:nvSpPr>
          <p:cNvPr id="92164" name="Slide Number Placeholder 3">
            <a:extLst>
              <a:ext uri="{FF2B5EF4-FFF2-40B4-BE49-F238E27FC236}">
                <a16:creationId xmlns:a16="http://schemas.microsoft.com/office/drawing/2014/main" id="{902B623A-03AC-4F85-BA44-4EF5B2F9737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defRPr sz="1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11225">
              <a:defRPr sz="1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11225">
              <a:defRPr sz="1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11225">
              <a:defRPr sz="1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11225">
              <a:defRPr sz="1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1225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020053A-ECE1-4B65-8685-F9B4A8C133A5}" type="slidenum">
              <a:rPr kumimoji="0" lang="he-IL" altLang="he-IL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pPr marL="0" marR="0" lvl="0" indent="0" algn="r" defTabSz="911225" rtl="1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altLang="he-IL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David" panose="020E0502060401010101" pitchFamily="34" charset="-79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 preserve="1">
  <p:cSld name="Title &amp; Subtitle cop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Image"/>
          <p:cNvSpPr>
            <a:spLocks noGrp="1"/>
          </p:cNvSpPr>
          <p:nvPr>
            <p:ph type="pic" idx="13"/>
          </p:nvPr>
        </p:nvSpPr>
        <p:spPr>
          <a:xfrm>
            <a:off x="-41665" y="-26993"/>
            <a:ext cx="12275330" cy="691198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45" name="Title Text"/>
          <p:cNvSpPr txBox="1">
            <a:spLocks noGrp="1"/>
          </p:cNvSpPr>
          <p:nvPr>
            <p:ph type="title"/>
          </p:nvPr>
        </p:nvSpPr>
        <p:spPr>
          <a:xfrm>
            <a:off x="6956778" y="1950327"/>
            <a:ext cx="4475937" cy="923735"/>
          </a:xfrm>
          <a:prstGeom prst="rect">
            <a:avLst/>
          </a:prstGeom>
        </p:spPr>
        <p:txBody>
          <a:bodyPr lIns="71437" tIns="71437" rIns="71437" bIns="71437"/>
          <a:lstStyle>
            <a:lvl1pPr defTabSz="410766">
              <a:defRPr sz="3000">
                <a:solidFill>
                  <a:srgbClr val="FFFFFF"/>
                </a:solidFill>
                <a:latin typeface="Typograph Bold"/>
                <a:ea typeface="Typograph Bold"/>
                <a:cs typeface="Typograph Bold"/>
                <a:sym typeface="Typograph Bold"/>
              </a:defRPr>
            </a:lvl1pPr>
          </a:lstStyle>
          <a:p>
            <a:r>
              <a:t>Title Text</a:t>
            </a:r>
          </a:p>
        </p:txBody>
      </p:sp>
      <p:sp>
        <p:nvSpPr>
          <p:cNvPr id="4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897793" y="2893965"/>
            <a:ext cx="4593907" cy="2368775"/>
          </a:xfrm>
          <a:prstGeom prst="rect">
            <a:avLst/>
          </a:prstGeom>
        </p:spPr>
        <p:txBody>
          <a:bodyPr lIns="71437" tIns="71437" rIns="71437" bIns="71437"/>
          <a:lstStyle>
            <a:lvl1pPr defTabSz="410766">
              <a:defRPr sz="1750">
                <a:solidFill>
                  <a:srgbClr val="FFFFFF"/>
                </a:solidFill>
                <a:latin typeface="Typograph Regular"/>
                <a:ea typeface="Typograph Regular"/>
                <a:cs typeface="Typograph Regular"/>
                <a:sym typeface="Typograph Regular"/>
              </a:defRPr>
            </a:lvl1pPr>
            <a:lvl2pPr defTabSz="410766">
              <a:defRPr sz="1750">
                <a:solidFill>
                  <a:srgbClr val="FFFFFF"/>
                </a:solidFill>
                <a:latin typeface="Typograph Regular"/>
                <a:ea typeface="Typograph Regular"/>
                <a:cs typeface="Typograph Regular"/>
                <a:sym typeface="Typograph Regular"/>
              </a:defRPr>
            </a:lvl2pPr>
            <a:lvl3pPr defTabSz="410766">
              <a:defRPr sz="1750">
                <a:solidFill>
                  <a:srgbClr val="FFFFFF"/>
                </a:solidFill>
                <a:latin typeface="Typograph Regular"/>
                <a:ea typeface="Typograph Regular"/>
                <a:cs typeface="Typograph Regular"/>
                <a:sym typeface="Typograph Regular"/>
              </a:defRPr>
            </a:lvl3pPr>
            <a:lvl4pPr defTabSz="410766">
              <a:defRPr sz="1750">
                <a:solidFill>
                  <a:srgbClr val="FFFFFF"/>
                </a:solidFill>
                <a:latin typeface="Typograph Regular"/>
                <a:ea typeface="Typograph Regular"/>
                <a:cs typeface="Typograph Regular"/>
                <a:sym typeface="Typograph Regular"/>
              </a:defRPr>
            </a:lvl4pPr>
            <a:lvl5pPr defTabSz="410766">
              <a:defRPr sz="1750">
                <a:solidFill>
                  <a:srgbClr val="FFFFFF"/>
                </a:solidFill>
                <a:latin typeface="Typograph Regular"/>
                <a:ea typeface="Typograph Regular"/>
                <a:cs typeface="Typograph Regular"/>
                <a:sym typeface="Typograph Regular"/>
              </a:defRPr>
            </a:lvl5pPr>
          </a:lstStyle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4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894396" y="6536531"/>
            <a:ext cx="315791" cy="313546"/>
          </a:xfrm>
          <a:prstGeom prst="rect">
            <a:avLst/>
          </a:prstGeom>
        </p:spPr>
        <p:txBody>
          <a:bodyPr lIns="71437" tIns="71437" rIns="71437" bIns="71437"/>
          <a:lstStyle>
            <a:lvl1pPr defTabSz="410766">
              <a:defRPr sz="1100"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86479114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BC786-8B82-412D-A7C9-4F4887B1C9CE}" type="datetimeFigureOut">
              <a:rPr lang="he-IL" smtClean="0"/>
              <a:t>י"ח/אלול/תש"ף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06D4E-3734-402C-80FC-D9FB4F58E2B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4169829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BC786-8B82-412D-A7C9-4F4887B1C9CE}" type="datetimeFigureOut">
              <a:rPr lang="he-IL" smtClean="0"/>
              <a:t>י"ח/אלול/תש"ף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06D4E-3734-402C-80FC-D9FB4F58E2B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872212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BC786-8B82-412D-A7C9-4F4887B1C9CE}" type="datetimeFigureOut">
              <a:rPr lang="he-IL" smtClean="0"/>
              <a:t>י"ח/אלול/תש"ף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06D4E-3734-402C-80FC-D9FB4F58E2B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7097249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BC786-8B82-412D-A7C9-4F4887B1C9CE}" type="datetimeFigureOut">
              <a:rPr lang="he-IL" smtClean="0"/>
              <a:t>י"ח/אלול/תש"ף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06D4E-3734-402C-80FC-D9FB4F58E2B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7444976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BC786-8B82-412D-A7C9-4F4887B1C9CE}" type="datetimeFigureOut">
              <a:rPr lang="he-IL" smtClean="0"/>
              <a:t>י"ח/אלול/תש"ף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06D4E-3734-402C-80FC-D9FB4F58E2B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187466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BC786-8B82-412D-A7C9-4F4887B1C9CE}" type="datetimeFigureOut">
              <a:rPr lang="he-IL" smtClean="0"/>
              <a:t>י"ח/אלול/תש"ף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06D4E-3734-402C-80FC-D9FB4F58E2B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87664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BC786-8B82-412D-A7C9-4F4887B1C9CE}" type="datetimeFigureOut">
              <a:rPr lang="he-IL" smtClean="0"/>
              <a:t>י"ח/אלול/תש"ף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06D4E-3734-402C-80FC-D9FB4F58E2B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8062740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BC786-8B82-412D-A7C9-4F4887B1C9CE}" type="datetimeFigureOut">
              <a:rPr lang="he-IL" smtClean="0"/>
              <a:t>י"ח/אלול/תש"ף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06D4E-3734-402C-80FC-D9FB4F58E2B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907370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BC786-8B82-412D-A7C9-4F4887B1C9CE}" type="datetimeFigureOut">
              <a:rPr lang="he-IL" smtClean="0"/>
              <a:t>י"ח/אלול/תש"ף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06D4E-3734-402C-80FC-D9FB4F58E2B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6195276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כותרת ותוכן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6576054" y="548681"/>
            <a:ext cx="5116149" cy="772948"/>
          </a:xfrm>
        </p:spPr>
        <p:txBody>
          <a:bodyPr/>
          <a:lstStyle/>
          <a:p>
            <a:r>
              <a:rPr lang="he-IL" dirty="0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6576054" y="1826832"/>
            <a:ext cx="5116149" cy="4525963"/>
          </a:xfrm>
        </p:spPr>
        <p:txBody>
          <a:bodyPr/>
          <a:lstStyle/>
          <a:p>
            <a:pPr lvl="0"/>
            <a:r>
              <a:rPr lang="he-IL" dirty="0"/>
              <a:t>לחץ כדי לערוך סגנונות טקסט של תבנית בסיס</a:t>
            </a:r>
          </a:p>
          <a:p>
            <a:pPr lvl="1"/>
            <a:r>
              <a:rPr lang="he-IL" dirty="0"/>
              <a:t>רמה שנייה</a:t>
            </a:r>
          </a:p>
          <a:p>
            <a:pPr lvl="2"/>
            <a:r>
              <a:rPr lang="he-IL" dirty="0"/>
              <a:t>רמה שלישית</a:t>
            </a:r>
          </a:p>
          <a:p>
            <a:pPr lvl="3"/>
            <a:r>
              <a:rPr lang="he-IL" dirty="0"/>
              <a:t>רמה רביעית</a:t>
            </a:r>
          </a:p>
          <a:p>
            <a:pPr lvl="4"/>
            <a:r>
              <a:rPr lang="he-IL" dirty="0"/>
              <a:t>רמה חמישית</a:t>
            </a:r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FD47F-4D68-40A8-8A79-0AB2C014D40F}" type="slidenum">
              <a:rPr lang="he-IL" smtClean="0">
                <a:solidFill>
                  <a:srgbClr val="004990"/>
                </a:solidFill>
              </a:rPr>
              <a:pPr/>
              <a:t>‹#›</a:t>
            </a:fld>
            <a:endParaRPr lang="he-IL">
              <a:solidFill>
                <a:srgbClr val="004990"/>
              </a:solidFill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DFBA507-ED84-42FE-AB54-EADAFD24F90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-1"/>
            <a:ext cx="6818299" cy="5930900"/>
          </a:xfrm>
          <a:custGeom>
            <a:avLst/>
            <a:gdLst>
              <a:gd name="connsiteX0" fmla="*/ 0 w 3770298"/>
              <a:gd name="connsiteY0" fmla="*/ 4457700 h 4457700"/>
              <a:gd name="connsiteX1" fmla="*/ 942575 w 3770298"/>
              <a:gd name="connsiteY1" fmla="*/ 0 h 4457700"/>
              <a:gd name="connsiteX2" fmla="*/ 2827724 w 3770298"/>
              <a:gd name="connsiteY2" fmla="*/ 0 h 4457700"/>
              <a:gd name="connsiteX3" fmla="*/ 3770298 w 3770298"/>
              <a:gd name="connsiteY3" fmla="*/ 4457700 h 4457700"/>
              <a:gd name="connsiteX4" fmla="*/ 0 w 3770298"/>
              <a:gd name="connsiteY4" fmla="*/ 4457700 h 4457700"/>
              <a:gd name="connsiteX0" fmla="*/ 0 w 3770298"/>
              <a:gd name="connsiteY0" fmla="*/ 4457700 h 4457700"/>
              <a:gd name="connsiteX1" fmla="*/ 9125 w 3770298"/>
              <a:gd name="connsiteY1" fmla="*/ 9525 h 4457700"/>
              <a:gd name="connsiteX2" fmla="*/ 2827724 w 3770298"/>
              <a:gd name="connsiteY2" fmla="*/ 0 h 4457700"/>
              <a:gd name="connsiteX3" fmla="*/ 3770298 w 3770298"/>
              <a:gd name="connsiteY3" fmla="*/ 4457700 h 4457700"/>
              <a:gd name="connsiteX4" fmla="*/ 0 w 3770298"/>
              <a:gd name="connsiteY4" fmla="*/ 4457700 h 4457700"/>
              <a:gd name="connsiteX0" fmla="*/ 0 w 5113724"/>
              <a:gd name="connsiteY0" fmla="*/ 4467225 h 4467225"/>
              <a:gd name="connsiteX1" fmla="*/ 9125 w 5113724"/>
              <a:gd name="connsiteY1" fmla="*/ 19050 h 4467225"/>
              <a:gd name="connsiteX2" fmla="*/ 5113724 w 5113724"/>
              <a:gd name="connsiteY2" fmla="*/ 0 h 4467225"/>
              <a:gd name="connsiteX3" fmla="*/ 3770298 w 5113724"/>
              <a:gd name="connsiteY3" fmla="*/ 4467225 h 4467225"/>
              <a:gd name="connsiteX4" fmla="*/ 0 w 5113724"/>
              <a:gd name="connsiteY4" fmla="*/ 4467225 h 4467225"/>
              <a:gd name="connsiteX0" fmla="*/ 0 w 5113724"/>
              <a:gd name="connsiteY0" fmla="*/ 4467225 h 4467225"/>
              <a:gd name="connsiteX1" fmla="*/ 9125 w 5113724"/>
              <a:gd name="connsiteY1" fmla="*/ 19050 h 4467225"/>
              <a:gd name="connsiteX2" fmla="*/ 5113724 w 5113724"/>
              <a:gd name="connsiteY2" fmla="*/ 0 h 4467225"/>
              <a:gd name="connsiteX3" fmla="*/ 3389298 w 5113724"/>
              <a:gd name="connsiteY3" fmla="*/ 4457700 h 4467225"/>
              <a:gd name="connsiteX4" fmla="*/ 0 w 5113724"/>
              <a:gd name="connsiteY4" fmla="*/ 4467225 h 4467225"/>
              <a:gd name="connsiteX0" fmla="*/ 0 w 5113724"/>
              <a:gd name="connsiteY0" fmla="*/ 3781425 h 4457700"/>
              <a:gd name="connsiteX1" fmla="*/ 9125 w 5113724"/>
              <a:gd name="connsiteY1" fmla="*/ 19050 h 4457700"/>
              <a:gd name="connsiteX2" fmla="*/ 5113724 w 5113724"/>
              <a:gd name="connsiteY2" fmla="*/ 0 h 4457700"/>
              <a:gd name="connsiteX3" fmla="*/ 3389298 w 5113724"/>
              <a:gd name="connsiteY3" fmla="*/ 4457700 h 4457700"/>
              <a:gd name="connsiteX4" fmla="*/ 0 w 5113724"/>
              <a:gd name="connsiteY4" fmla="*/ 3781425 h 4457700"/>
              <a:gd name="connsiteX0" fmla="*/ 0 w 5113724"/>
              <a:gd name="connsiteY0" fmla="*/ 3771900 h 4448175"/>
              <a:gd name="connsiteX1" fmla="*/ 9125 w 5113724"/>
              <a:gd name="connsiteY1" fmla="*/ 9525 h 4448175"/>
              <a:gd name="connsiteX2" fmla="*/ 5113724 w 5113724"/>
              <a:gd name="connsiteY2" fmla="*/ 0 h 4448175"/>
              <a:gd name="connsiteX3" fmla="*/ 3389298 w 5113724"/>
              <a:gd name="connsiteY3" fmla="*/ 4448175 h 4448175"/>
              <a:gd name="connsiteX4" fmla="*/ 0 w 5113724"/>
              <a:gd name="connsiteY4" fmla="*/ 3771900 h 4448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13724" h="4448175">
                <a:moveTo>
                  <a:pt x="0" y="3771900"/>
                </a:moveTo>
                <a:cubicBezTo>
                  <a:pt x="3042" y="2289175"/>
                  <a:pt x="6083" y="1492250"/>
                  <a:pt x="9125" y="9525"/>
                </a:cubicBezTo>
                <a:lnTo>
                  <a:pt x="5113724" y="0"/>
                </a:lnTo>
                <a:lnTo>
                  <a:pt x="3389298" y="4448175"/>
                </a:lnTo>
                <a:lnTo>
                  <a:pt x="0" y="3771900"/>
                </a:lnTo>
                <a:close/>
              </a:path>
            </a:pathLst>
          </a:custGeom>
          <a:solidFill>
            <a:schemeClr val="accent1"/>
          </a:solidFill>
        </p:spPr>
        <p:txBody>
          <a:bodyPr anchor="ctr" anchorCtr="0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endParaRPr lang="he-IL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DD5ED7EF-2317-4958-AD80-B37937BEC59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61200 w 9144000"/>
              <a:gd name="connsiteY0" fmla="*/ 60960 h 5143500"/>
              <a:gd name="connsiteX1" fmla="*/ 61200 w 9144000"/>
              <a:gd name="connsiteY1" fmla="*/ 5082540 h 5143500"/>
              <a:gd name="connsiteX2" fmla="*/ 9082799 w 9144000"/>
              <a:gd name="connsiteY2" fmla="*/ 5082540 h 5143500"/>
              <a:gd name="connsiteX3" fmla="*/ 9082799 w 9144000"/>
              <a:gd name="connsiteY3" fmla="*/ 60960 h 5143500"/>
              <a:gd name="connsiteX4" fmla="*/ 0 w 9144000"/>
              <a:gd name="connsiteY4" fmla="*/ 0 h 5143500"/>
              <a:gd name="connsiteX5" fmla="*/ 9144000 w 9144000"/>
              <a:gd name="connsiteY5" fmla="*/ 0 h 5143500"/>
              <a:gd name="connsiteX6" fmla="*/ 9144000 w 9144000"/>
              <a:gd name="connsiteY6" fmla="*/ 60960 h 5143500"/>
              <a:gd name="connsiteX7" fmla="*/ 9143999 w 9144000"/>
              <a:gd name="connsiteY7" fmla="*/ 60960 h 5143500"/>
              <a:gd name="connsiteX8" fmla="*/ 9143999 w 9144000"/>
              <a:gd name="connsiteY8" fmla="*/ 5082540 h 5143500"/>
              <a:gd name="connsiteX9" fmla="*/ 9144000 w 9144000"/>
              <a:gd name="connsiteY9" fmla="*/ 5082540 h 5143500"/>
              <a:gd name="connsiteX10" fmla="*/ 9144000 w 9144000"/>
              <a:gd name="connsiteY10" fmla="*/ 5143500 h 5143500"/>
              <a:gd name="connsiteX11" fmla="*/ 9143999 w 9144000"/>
              <a:gd name="connsiteY11" fmla="*/ 5143500 h 5143500"/>
              <a:gd name="connsiteX12" fmla="*/ 9082799 w 9144000"/>
              <a:gd name="connsiteY12" fmla="*/ 5143500 h 5143500"/>
              <a:gd name="connsiteX13" fmla="*/ 61200 w 9144000"/>
              <a:gd name="connsiteY13" fmla="*/ 5143500 h 5143500"/>
              <a:gd name="connsiteX14" fmla="*/ 0 w 9144000"/>
              <a:gd name="connsiteY14" fmla="*/ 5143500 h 5143500"/>
              <a:gd name="connsiteX15" fmla="*/ 0 w 9144000"/>
              <a:gd name="connsiteY15" fmla="*/ 5143500 h 5143500"/>
              <a:gd name="connsiteX16" fmla="*/ 0 w 9144000"/>
              <a:gd name="connsiteY16" fmla="*/ 60960 h 5143500"/>
              <a:gd name="connsiteX17" fmla="*/ 0 w 9144000"/>
              <a:gd name="connsiteY17" fmla="*/ 6096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9144000" h="5143500">
                <a:moveTo>
                  <a:pt x="61200" y="60960"/>
                </a:moveTo>
                <a:lnTo>
                  <a:pt x="61200" y="5082540"/>
                </a:lnTo>
                <a:lnTo>
                  <a:pt x="9082799" y="5082540"/>
                </a:lnTo>
                <a:lnTo>
                  <a:pt x="9082799" y="60960"/>
                </a:lnTo>
                <a:close/>
                <a:moveTo>
                  <a:pt x="0" y="0"/>
                </a:moveTo>
                <a:lnTo>
                  <a:pt x="9144000" y="0"/>
                </a:lnTo>
                <a:lnTo>
                  <a:pt x="9144000" y="60960"/>
                </a:lnTo>
                <a:lnTo>
                  <a:pt x="9143999" y="60960"/>
                </a:lnTo>
                <a:lnTo>
                  <a:pt x="9143999" y="5082540"/>
                </a:lnTo>
                <a:lnTo>
                  <a:pt x="9144000" y="5082540"/>
                </a:lnTo>
                <a:lnTo>
                  <a:pt x="9144000" y="5143500"/>
                </a:lnTo>
                <a:lnTo>
                  <a:pt x="9143999" y="5143500"/>
                </a:lnTo>
                <a:lnTo>
                  <a:pt x="9082799" y="5143500"/>
                </a:lnTo>
                <a:lnTo>
                  <a:pt x="61200" y="5143500"/>
                </a:lnTo>
                <a:lnTo>
                  <a:pt x="0" y="5143500"/>
                </a:lnTo>
                <a:lnTo>
                  <a:pt x="0" y="5143500"/>
                </a:lnTo>
                <a:lnTo>
                  <a:pt x="0" y="60960"/>
                </a:lnTo>
                <a:lnTo>
                  <a:pt x="0" y="6096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 sz="24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7124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5533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 preserve="1">
  <p:cSld name="Title &amp; Subtitle copy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Title Text"/>
          <p:cNvSpPr txBox="1">
            <a:spLocks noGrp="1"/>
          </p:cNvSpPr>
          <p:nvPr>
            <p:ph type="title"/>
          </p:nvPr>
        </p:nvSpPr>
        <p:spPr>
          <a:xfrm>
            <a:off x="6197573" y="76908"/>
            <a:ext cx="5656783" cy="647305"/>
          </a:xfrm>
          <a:prstGeom prst="rect">
            <a:avLst/>
          </a:prstGeom>
        </p:spPr>
        <p:txBody>
          <a:bodyPr lIns="71437" tIns="71437" rIns="71437" bIns="71437"/>
          <a:lstStyle>
            <a:lvl1pPr algn="r" defTabSz="410766">
              <a:defRPr sz="3000">
                <a:solidFill>
                  <a:srgbClr val="002060"/>
                </a:solidFill>
                <a:latin typeface="Typograph Bold"/>
                <a:ea typeface="Typograph Bold"/>
                <a:cs typeface="Typograph Bold"/>
                <a:sym typeface="Typograph Bold"/>
              </a:defRPr>
            </a:lvl1pPr>
          </a:lstStyle>
          <a:p>
            <a:r>
              <a:rPr dirty="0"/>
              <a:t>Title Text</a:t>
            </a:r>
          </a:p>
        </p:txBody>
      </p:sp>
      <p:sp>
        <p:nvSpPr>
          <p:cNvPr id="68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3961839" y="2488494"/>
            <a:ext cx="7623268" cy="3625454"/>
          </a:xfrm>
          <a:prstGeom prst="rect">
            <a:avLst/>
          </a:prstGeom>
        </p:spPr>
        <p:txBody>
          <a:bodyPr lIns="71437" tIns="71437" rIns="71437" bIns="71437"/>
          <a:lstStyle>
            <a:lvl1pPr marL="111414" indent="-105064" algn="r" defTabSz="410766" rtl="1">
              <a:spcBef>
                <a:spcPts val="1100"/>
              </a:spcBef>
              <a:buClr>
                <a:srgbClr val="002060"/>
              </a:buClr>
              <a:buSzPct val="100000"/>
              <a:buFont typeface="Wingdings" panose="05000000000000000000" pitchFamily="2" charset="2"/>
              <a:buChar char="Ø"/>
              <a:defRPr sz="1750">
                <a:solidFill>
                  <a:srgbClr val="002060"/>
                </a:solidFill>
                <a:latin typeface="Typograph Regular"/>
                <a:ea typeface="Typograph Regular"/>
                <a:cs typeface="Typograph Regular"/>
                <a:sym typeface="Typograph Regular"/>
              </a:defRPr>
            </a:lvl1pPr>
            <a:lvl2pPr marL="319484" indent="-97234" algn="r" defTabSz="410766" rtl="1">
              <a:spcBef>
                <a:spcPts val="1100"/>
              </a:spcBef>
              <a:buClr>
                <a:srgbClr val="002060"/>
              </a:buClr>
              <a:buSzPct val="100000"/>
              <a:buFont typeface="Wingdings" panose="05000000000000000000" pitchFamily="2" charset="2"/>
              <a:buChar char="Ø"/>
              <a:defRPr sz="1750">
                <a:solidFill>
                  <a:srgbClr val="002060"/>
                </a:solidFill>
                <a:latin typeface="Typograph Regular"/>
                <a:ea typeface="Typograph Regular"/>
                <a:cs typeface="Typograph Regular"/>
                <a:sym typeface="Typograph Regular"/>
              </a:defRPr>
            </a:lvl2pPr>
            <a:lvl3pPr marL="541734" indent="-97234" algn="r" defTabSz="410766" rtl="1">
              <a:buClr>
                <a:srgbClr val="002060"/>
              </a:buClr>
              <a:buSzPct val="100000"/>
              <a:buFont typeface="Wingdings" panose="05000000000000000000" pitchFamily="2" charset="2"/>
              <a:buChar char="Ø"/>
              <a:defRPr sz="1750">
                <a:solidFill>
                  <a:srgbClr val="002060"/>
                </a:solidFill>
                <a:latin typeface="Typograph Regular"/>
                <a:ea typeface="Typograph Regular"/>
                <a:cs typeface="Typograph Regular"/>
                <a:sym typeface="Typograph Regular"/>
              </a:defRPr>
            </a:lvl3pPr>
            <a:lvl4pPr marL="763984" indent="-97234" algn="r" defTabSz="410766" rtl="1">
              <a:spcBef>
                <a:spcPts val="1100"/>
              </a:spcBef>
              <a:buClr>
                <a:srgbClr val="002060"/>
              </a:buClr>
              <a:buSzPct val="100000"/>
              <a:buFont typeface="Wingdings" panose="05000000000000000000" pitchFamily="2" charset="2"/>
              <a:buChar char="Ø"/>
              <a:defRPr sz="1750">
                <a:solidFill>
                  <a:srgbClr val="002060"/>
                </a:solidFill>
                <a:latin typeface="Typograph Regular"/>
                <a:ea typeface="Typograph Regular"/>
                <a:cs typeface="Typograph Regular"/>
                <a:sym typeface="Typograph Regular"/>
              </a:defRPr>
            </a:lvl4pPr>
            <a:lvl5pPr marL="986234" indent="-97234" algn="r" defTabSz="410766" rtl="1">
              <a:spcBef>
                <a:spcPts val="1100"/>
              </a:spcBef>
              <a:buClr>
                <a:srgbClr val="002060"/>
              </a:buClr>
              <a:buSzPct val="100000"/>
              <a:buFont typeface="Wingdings" panose="05000000000000000000" pitchFamily="2" charset="2"/>
              <a:buChar char="Ø"/>
              <a:defRPr sz="1750">
                <a:solidFill>
                  <a:srgbClr val="002060"/>
                </a:solidFill>
                <a:latin typeface="Typograph Regular"/>
                <a:ea typeface="Typograph Regular"/>
                <a:cs typeface="Typograph Regular"/>
                <a:sym typeface="Typograph Regular"/>
              </a:defRPr>
            </a:lvl5pPr>
          </a:lstStyle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pic>
        <p:nvPicPr>
          <p:cNvPr id="69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" y="6741591"/>
            <a:ext cx="12192001" cy="127709"/>
          </a:xfrm>
          <a:prstGeom prst="rect">
            <a:avLst/>
          </a:prstGeom>
          <a:ln w="12700">
            <a:miter lim="400000"/>
          </a:ln>
        </p:spPr>
      </p:pic>
      <p:sp>
        <p:nvSpPr>
          <p:cNvPr id="7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894396" y="6536531"/>
            <a:ext cx="315791" cy="313546"/>
          </a:xfrm>
          <a:prstGeom prst="rect">
            <a:avLst/>
          </a:prstGeom>
        </p:spPr>
        <p:txBody>
          <a:bodyPr lIns="71437" tIns="71437" rIns="71437" bIns="71437"/>
          <a:lstStyle>
            <a:lvl1pPr defTabSz="410766">
              <a:defRPr sz="1100"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98892378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335360" y="2130426"/>
            <a:ext cx="3936437" cy="1470025"/>
          </a:xfrm>
        </p:spPr>
        <p:txBody>
          <a:bodyPr/>
          <a:lstStyle>
            <a:lvl1pPr algn="l">
              <a:defRPr sz="3733">
                <a:solidFill>
                  <a:schemeClr val="bg1"/>
                </a:solidFill>
              </a:defRPr>
            </a:lvl1pPr>
          </a:lstStyle>
          <a:p>
            <a:r>
              <a:rPr lang="he-IL" dirty="0"/>
              <a:t>לחץ כדי לערוך סגנון כותרת של תבנית בסיס</a:t>
            </a: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335360" y="4677139"/>
            <a:ext cx="3936437" cy="961661"/>
          </a:xfr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/>
              <a:t>לחץ כדי לערוך סגנון כותרת משנה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124951FF-118A-4FA5-B0B0-84C687D7CFC4}" type="datetimeFigureOut">
              <a:rPr lang="he-IL" smtClean="0">
                <a:solidFill>
                  <a:prstClr val="black"/>
                </a:solidFill>
              </a:rPr>
              <a:pPr/>
              <a:t>י"ח/אלול/תש"ף</a:t>
            </a:fld>
            <a:endParaRPr lang="he-IL">
              <a:solidFill>
                <a:prstClr val="black"/>
              </a:solidFill>
            </a:endParaRPr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he-IL">
              <a:solidFill>
                <a:prstClr val="black"/>
              </a:solidFill>
            </a:endParaRPr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FD47F-4D68-40A8-8A79-0AB2C014D40F}" type="slidenum">
              <a:rPr lang="he-IL" smtClean="0">
                <a:solidFill>
                  <a:srgbClr val="004990"/>
                </a:solidFill>
              </a:rPr>
              <a:pPr/>
              <a:t>‹#›</a:t>
            </a:fld>
            <a:endParaRPr lang="he-IL">
              <a:solidFill>
                <a:srgbClr val="004990"/>
              </a:solidFill>
            </a:endParaRPr>
          </a:p>
        </p:txBody>
      </p:sp>
      <p:sp>
        <p:nvSpPr>
          <p:cNvPr id="9" name="מציין מיקום של תמונה 8"/>
          <p:cNvSpPr>
            <a:spLocks noGrp="1"/>
          </p:cNvSpPr>
          <p:nvPr>
            <p:ph type="pic" sz="quarter" idx="13"/>
          </p:nvPr>
        </p:nvSpPr>
        <p:spPr>
          <a:xfrm>
            <a:off x="4312090" y="42333"/>
            <a:ext cx="7825724" cy="6766560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235 w 8000"/>
              <a:gd name="connsiteY0" fmla="*/ 10012 h 10012"/>
              <a:gd name="connsiteX1" fmla="*/ 0 w 8000"/>
              <a:gd name="connsiteY1" fmla="*/ 0 h 10012"/>
              <a:gd name="connsiteX2" fmla="*/ 8000 w 8000"/>
              <a:gd name="connsiteY2" fmla="*/ 0 h 10012"/>
              <a:gd name="connsiteX3" fmla="*/ 6000 w 8000"/>
              <a:gd name="connsiteY3" fmla="*/ 10000 h 10012"/>
              <a:gd name="connsiteX4" fmla="*/ 235 w 8000"/>
              <a:gd name="connsiteY4" fmla="*/ 10012 h 10012"/>
              <a:gd name="connsiteX0" fmla="*/ 294 w 11032"/>
              <a:gd name="connsiteY0" fmla="*/ 10000 h 10000"/>
              <a:gd name="connsiteX1" fmla="*/ 0 w 11032"/>
              <a:gd name="connsiteY1" fmla="*/ 0 h 10000"/>
              <a:gd name="connsiteX2" fmla="*/ 10000 w 11032"/>
              <a:gd name="connsiteY2" fmla="*/ 0 h 10000"/>
              <a:gd name="connsiteX3" fmla="*/ 11032 w 11032"/>
              <a:gd name="connsiteY3" fmla="*/ 9952 h 10000"/>
              <a:gd name="connsiteX4" fmla="*/ 294 w 11032"/>
              <a:gd name="connsiteY4" fmla="*/ 10000 h 10000"/>
              <a:gd name="connsiteX0" fmla="*/ 294 w 11032"/>
              <a:gd name="connsiteY0" fmla="*/ 10000 h 10000"/>
              <a:gd name="connsiteX1" fmla="*/ 0 w 11032"/>
              <a:gd name="connsiteY1" fmla="*/ 0 h 10000"/>
              <a:gd name="connsiteX2" fmla="*/ 11028 w 11032"/>
              <a:gd name="connsiteY2" fmla="*/ 36 h 10000"/>
              <a:gd name="connsiteX3" fmla="*/ 11032 w 11032"/>
              <a:gd name="connsiteY3" fmla="*/ 9952 h 10000"/>
              <a:gd name="connsiteX4" fmla="*/ 294 w 11032"/>
              <a:gd name="connsiteY4" fmla="*/ 10000 h 10000"/>
              <a:gd name="connsiteX0" fmla="*/ 1401 w 11032"/>
              <a:gd name="connsiteY0" fmla="*/ 9976 h 9976"/>
              <a:gd name="connsiteX1" fmla="*/ 0 w 11032"/>
              <a:gd name="connsiteY1" fmla="*/ 0 h 9976"/>
              <a:gd name="connsiteX2" fmla="*/ 11028 w 11032"/>
              <a:gd name="connsiteY2" fmla="*/ 36 h 9976"/>
              <a:gd name="connsiteX3" fmla="*/ 11032 w 11032"/>
              <a:gd name="connsiteY3" fmla="*/ 9952 h 9976"/>
              <a:gd name="connsiteX4" fmla="*/ 1401 w 11032"/>
              <a:gd name="connsiteY4" fmla="*/ 9976 h 9976"/>
              <a:gd name="connsiteX0" fmla="*/ 2465 w 11195"/>
              <a:gd name="connsiteY0" fmla="*/ 9964 h 9964"/>
              <a:gd name="connsiteX1" fmla="*/ 0 w 11195"/>
              <a:gd name="connsiteY1" fmla="*/ 1 h 9964"/>
              <a:gd name="connsiteX2" fmla="*/ 11191 w 11195"/>
              <a:gd name="connsiteY2" fmla="*/ 0 h 9964"/>
              <a:gd name="connsiteX3" fmla="*/ 11195 w 11195"/>
              <a:gd name="connsiteY3" fmla="*/ 9940 h 9964"/>
              <a:gd name="connsiteX4" fmla="*/ 2465 w 11195"/>
              <a:gd name="connsiteY4" fmla="*/ 9964 h 9964"/>
              <a:gd name="connsiteX0" fmla="*/ 1594 w 10000"/>
              <a:gd name="connsiteY0" fmla="*/ 10024 h 10024"/>
              <a:gd name="connsiteX1" fmla="*/ 0 w 10000"/>
              <a:gd name="connsiteY1" fmla="*/ 1 h 10024"/>
              <a:gd name="connsiteX2" fmla="*/ 9996 w 10000"/>
              <a:gd name="connsiteY2" fmla="*/ 0 h 10024"/>
              <a:gd name="connsiteX3" fmla="*/ 10000 w 10000"/>
              <a:gd name="connsiteY3" fmla="*/ 9976 h 10024"/>
              <a:gd name="connsiteX4" fmla="*/ 1594 w 10000"/>
              <a:gd name="connsiteY4" fmla="*/ 10024 h 10024"/>
              <a:gd name="connsiteX0" fmla="*/ 1594 w 10000"/>
              <a:gd name="connsiteY0" fmla="*/ 9963 h 9976"/>
              <a:gd name="connsiteX1" fmla="*/ 0 w 10000"/>
              <a:gd name="connsiteY1" fmla="*/ 1 h 9976"/>
              <a:gd name="connsiteX2" fmla="*/ 9996 w 10000"/>
              <a:gd name="connsiteY2" fmla="*/ 0 h 9976"/>
              <a:gd name="connsiteX3" fmla="*/ 10000 w 10000"/>
              <a:gd name="connsiteY3" fmla="*/ 9976 h 9976"/>
              <a:gd name="connsiteX4" fmla="*/ 1594 w 10000"/>
              <a:gd name="connsiteY4" fmla="*/ 9963 h 9976"/>
              <a:gd name="connsiteX0" fmla="*/ 1578 w 10000"/>
              <a:gd name="connsiteY0" fmla="*/ 10006 h 10006"/>
              <a:gd name="connsiteX1" fmla="*/ 0 w 10000"/>
              <a:gd name="connsiteY1" fmla="*/ 1 h 10006"/>
              <a:gd name="connsiteX2" fmla="*/ 9996 w 10000"/>
              <a:gd name="connsiteY2" fmla="*/ 0 h 10006"/>
              <a:gd name="connsiteX3" fmla="*/ 10000 w 10000"/>
              <a:gd name="connsiteY3" fmla="*/ 10000 h 10006"/>
              <a:gd name="connsiteX4" fmla="*/ 1578 w 10000"/>
              <a:gd name="connsiteY4" fmla="*/ 10006 h 100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6">
                <a:moveTo>
                  <a:pt x="1578" y="10006"/>
                </a:moveTo>
                <a:lnTo>
                  <a:pt x="0" y="1"/>
                </a:lnTo>
                <a:lnTo>
                  <a:pt x="9996" y="0"/>
                </a:lnTo>
                <a:cubicBezTo>
                  <a:pt x="9997" y="3333"/>
                  <a:pt x="9999" y="6667"/>
                  <a:pt x="10000" y="10000"/>
                </a:cubicBezTo>
                <a:lnTo>
                  <a:pt x="1578" y="10006"/>
                </a:lnTo>
                <a:close/>
              </a:path>
            </a:pathLst>
          </a:custGeom>
          <a:solidFill>
            <a:schemeClr val="accent2"/>
          </a:solidFill>
          <a:ln w="44450">
            <a:solidFill>
              <a:schemeClr val="bg1"/>
            </a:solidFill>
            <a:miter lim="800000"/>
          </a:ln>
        </p:spPr>
        <p:txBody>
          <a:bodyPr anchor="ctr" anchorCtr="0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he-IL" dirty="0"/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8352" y="6213310"/>
            <a:ext cx="1248139" cy="408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0186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מציין מיקום של תמונה 8"/>
          <p:cNvSpPr>
            <a:spLocks noGrp="1"/>
          </p:cNvSpPr>
          <p:nvPr>
            <p:ph type="pic" sz="quarter" idx="13"/>
          </p:nvPr>
        </p:nvSpPr>
        <p:spPr>
          <a:xfrm>
            <a:off x="60961" y="42334"/>
            <a:ext cx="12079159" cy="3947809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235 w 8000"/>
              <a:gd name="connsiteY0" fmla="*/ 10012 h 10012"/>
              <a:gd name="connsiteX1" fmla="*/ 0 w 8000"/>
              <a:gd name="connsiteY1" fmla="*/ 0 h 10012"/>
              <a:gd name="connsiteX2" fmla="*/ 8000 w 8000"/>
              <a:gd name="connsiteY2" fmla="*/ 0 h 10012"/>
              <a:gd name="connsiteX3" fmla="*/ 6000 w 8000"/>
              <a:gd name="connsiteY3" fmla="*/ 10000 h 10012"/>
              <a:gd name="connsiteX4" fmla="*/ 235 w 8000"/>
              <a:gd name="connsiteY4" fmla="*/ 10012 h 10012"/>
              <a:gd name="connsiteX0" fmla="*/ 294 w 11032"/>
              <a:gd name="connsiteY0" fmla="*/ 10000 h 10000"/>
              <a:gd name="connsiteX1" fmla="*/ 0 w 11032"/>
              <a:gd name="connsiteY1" fmla="*/ 0 h 10000"/>
              <a:gd name="connsiteX2" fmla="*/ 10000 w 11032"/>
              <a:gd name="connsiteY2" fmla="*/ 0 h 10000"/>
              <a:gd name="connsiteX3" fmla="*/ 11032 w 11032"/>
              <a:gd name="connsiteY3" fmla="*/ 9952 h 10000"/>
              <a:gd name="connsiteX4" fmla="*/ 294 w 11032"/>
              <a:gd name="connsiteY4" fmla="*/ 10000 h 10000"/>
              <a:gd name="connsiteX0" fmla="*/ 294 w 11032"/>
              <a:gd name="connsiteY0" fmla="*/ 10000 h 10000"/>
              <a:gd name="connsiteX1" fmla="*/ 0 w 11032"/>
              <a:gd name="connsiteY1" fmla="*/ 0 h 10000"/>
              <a:gd name="connsiteX2" fmla="*/ 11028 w 11032"/>
              <a:gd name="connsiteY2" fmla="*/ 36 h 10000"/>
              <a:gd name="connsiteX3" fmla="*/ 11032 w 11032"/>
              <a:gd name="connsiteY3" fmla="*/ 9952 h 10000"/>
              <a:gd name="connsiteX4" fmla="*/ 294 w 11032"/>
              <a:gd name="connsiteY4" fmla="*/ 10000 h 10000"/>
              <a:gd name="connsiteX0" fmla="*/ 1401 w 11032"/>
              <a:gd name="connsiteY0" fmla="*/ 9976 h 9976"/>
              <a:gd name="connsiteX1" fmla="*/ 0 w 11032"/>
              <a:gd name="connsiteY1" fmla="*/ 0 h 9976"/>
              <a:gd name="connsiteX2" fmla="*/ 11028 w 11032"/>
              <a:gd name="connsiteY2" fmla="*/ 36 h 9976"/>
              <a:gd name="connsiteX3" fmla="*/ 11032 w 11032"/>
              <a:gd name="connsiteY3" fmla="*/ 9952 h 9976"/>
              <a:gd name="connsiteX4" fmla="*/ 1401 w 11032"/>
              <a:gd name="connsiteY4" fmla="*/ 9976 h 9976"/>
              <a:gd name="connsiteX0" fmla="*/ 2465 w 11195"/>
              <a:gd name="connsiteY0" fmla="*/ 9964 h 9964"/>
              <a:gd name="connsiteX1" fmla="*/ 0 w 11195"/>
              <a:gd name="connsiteY1" fmla="*/ 1 h 9964"/>
              <a:gd name="connsiteX2" fmla="*/ 11191 w 11195"/>
              <a:gd name="connsiteY2" fmla="*/ 0 h 9964"/>
              <a:gd name="connsiteX3" fmla="*/ 11195 w 11195"/>
              <a:gd name="connsiteY3" fmla="*/ 9940 h 9964"/>
              <a:gd name="connsiteX4" fmla="*/ 2465 w 11195"/>
              <a:gd name="connsiteY4" fmla="*/ 9964 h 9964"/>
              <a:gd name="connsiteX0" fmla="*/ 1594 w 10000"/>
              <a:gd name="connsiteY0" fmla="*/ 10024 h 10024"/>
              <a:gd name="connsiteX1" fmla="*/ 0 w 10000"/>
              <a:gd name="connsiteY1" fmla="*/ 1 h 10024"/>
              <a:gd name="connsiteX2" fmla="*/ 9996 w 10000"/>
              <a:gd name="connsiteY2" fmla="*/ 0 h 10024"/>
              <a:gd name="connsiteX3" fmla="*/ 10000 w 10000"/>
              <a:gd name="connsiteY3" fmla="*/ 9976 h 10024"/>
              <a:gd name="connsiteX4" fmla="*/ 1594 w 10000"/>
              <a:gd name="connsiteY4" fmla="*/ 10024 h 10024"/>
              <a:gd name="connsiteX0" fmla="*/ 1594 w 10000"/>
              <a:gd name="connsiteY0" fmla="*/ 9963 h 9976"/>
              <a:gd name="connsiteX1" fmla="*/ 0 w 10000"/>
              <a:gd name="connsiteY1" fmla="*/ 1 h 9976"/>
              <a:gd name="connsiteX2" fmla="*/ 9996 w 10000"/>
              <a:gd name="connsiteY2" fmla="*/ 0 h 9976"/>
              <a:gd name="connsiteX3" fmla="*/ 10000 w 10000"/>
              <a:gd name="connsiteY3" fmla="*/ 9976 h 9976"/>
              <a:gd name="connsiteX4" fmla="*/ 1594 w 10000"/>
              <a:gd name="connsiteY4" fmla="*/ 9963 h 9976"/>
              <a:gd name="connsiteX0" fmla="*/ 1578 w 10000"/>
              <a:gd name="connsiteY0" fmla="*/ 10006 h 10006"/>
              <a:gd name="connsiteX1" fmla="*/ 0 w 10000"/>
              <a:gd name="connsiteY1" fmla="*/ 1 h 10006"/>
              <a:gd name="connsiteX2" fmla="*/ 9996 w 10000"/>
              <a:gd name="connsiteY2" fmla="*/ 0 h 10006"/>
              <a:gd name="connsiteX3" fmla="*/ 10000 w 10000"/>
              <a:gd name="connsiteY3" fmla="*/ 10000 h 10006"/>
              <a:gd name="connsiteX4" fmla="*/ 1578 w 10000"/>
              <a:gd name="connsiteY4" fmla="*/ 10006 h 10006"/>
              <a:gd name="connsiteX0" fmla="*/ 1578 w 10000"/>
              <a:gd name="connsiteY0" fmla="*/ 10006 h 10006"/>
              <a:gd name="connsiteX1" fmla="*/ 793 w 10000"/>
              <a:gd name="connsiteY1" fmla="*/ 5047 h 10006"/>
              <a:gd name="connsiteX2" fmla="*/ 0 w 10000"/>
              <a:gd name="connsiteY2" fmla="*/ 1 h 10006"/>
              <a:gd name="connsiteX3" fmla="*/ 9996 w 10000"/>
              <a:gd name="connsiteY3" fmla="*/ 0 h 10006"/>
              <a:gd name="connsiteX4" fmla="*/ 10000 w 10000"/>
              <a:gd name="connsiteY4" fmla="*/ 10000 h 10006"/>
              <a:gd name="connsiteX5" fmla="*/ 1578 w 10000"/>
              <a:gd name="connsiteY5" fmla="*/ 10006 h 10006"/>
              <a:gd name="connsiteX0" fmla="*/ 1578 w 10000"/>
              <a:gd name="connsiteY0" fmla="*/ 10006 h 10006"/>
              <a:gd name="connsiteX1" fmla="*/ 8 w 10000"/>
              <a:gd name="connsiteY1" fmla="*/ 7873 h 10006"/>
              <a:gd name="connsiteX2" fmla="*/ 0 w 10000"/>
              <a:gd name="connsiteY2" fmla="*/ 1 h 10006"/>
              <a:gd name="connsiteX3" fmla="*/ 9996 w 10000"/>
              <a:gd name="connsiteY3" fmla="*/ 0 h 10006"/>
              <a:gd name="connsiteX4" fmla="*/ 10000 w 10000"/>
              <a:gd name="connsiteY4" fmla="*/ 10000 h 10006"/>
              <a:gd name="connsiteX5" fmla="*/ 1578 w 10000"/>
              <a:gd name="connsiteY5" fmla="*/ 10006 h 10006"/>
              <a:gd name="connsiteX0" fmla="*/ 1578 w 9996"/>
              <a:gd name="connsiteY0" fmla="*/ 10006 h 10006"/>
              <a:gd name="connsiteX1" fmla="*/ 8 w 9996"/>
              <a:gd name="connsiteY1" fmla="*/ 7873 h 10006"/>
              <a:gd name="connsiteX2" fmla="*/ 0 w 9996"/>
              <a:gd name="connsiteY2" fmla="*/ 1 h 10006"/>
              <a:gd name="connsiteX3" fmla="*/ 9996 w 9996"/>
              <a:gd name="connsiteY3" fmla="*/ 0 h 10006"/>
              <a:gd name="connsiteX4" fmla="*/ 9992 w 9996"/>
              <a:gd name="connsiteY4" fmla="*/ 6022 h 10006"/>
              <a:gd name="connsiteX5" fmla="*/ 1578 w 9996"/>
              <a:gd name="connsiteY5" fmla="*/ 10006 h 10006"/>
              <a:gd name="connsiteX0" fmla="*/ 1579 w 10000"/>
              <a:gd name="connsiteY0" fmla="*/ 10000 h 10000"/>
              <a:gd name="connsiteX1" fmla="*/ 8 w 10000"/>
              <a:gd name="connsiteY1" fmla="*/ 7868 h 10000"/>
              <a:gd name="connsiteX2" fmla="*/ 0 w 10000"/>
              <a:gd name="connsiteY2" fmla="*/ 1 h 10000"/>
              <a:gd name="connsiteX3" fmla="*/ 10000 w 10000"/>
              <a:gd name="connsiteY3" fmla="*/ 0 h 10000"/>
              <a:gd name="connsiteX4" fmla="*/ 9988 w 10000"/>
              <a:gd name="connsiteY4" fmla="*/ 4083 h 10000"/>
              <a:gd name="connsiteX5" fmla="*/ 1579 w 10000"/>
              <a:gd name="connsiteY5" fmla="*/ 10000 h 10000"/>
              <a:gd name="connsiteX0" fmla="*/ 1579 w 10005"/>
              <a:gd name="connsiteY0" fmla="*/ 10000 h 10000"/>
              <a:gd name="connsiteX1" fmla="*/ 8 w 10005"/>
              <a:gd name="connsiteY1" fmla="*/ 7868 h 10000"/>
              <a:gd name="connsiteX2" fmla="*/ 0 w 10005"/>
              <a:gd name="connsiteY2" fmla="*/ 1 h 10000"/>
              <a:gd name="connsiteX3" fmla="*/ 10000 w 10005"/>
              <a:gd name="connsiteY3" fmla="*/ 0 h 10000"/>
              <a:gd name="connsiteX4" fmla="*/ 10005 w 10005"/>
              <a:gd name="connsiteY4" fmla="*/ 5155 h 10000"/>
              <a:gd name="connsiteX5" fmla="*/ 1579 w 10005"/>
              <a:gd name="connsiteY5" fmla="*/ 10000 h 10000"/>
              <a:gd name="connsiteX0" fmla="*/ 1731 w 10005"/>
              <a:gd name="connsiteY0" fmla="*/ 10078 h 10078"/>
              <a:gd name="connsiteX1" fmla="*/ 8 w 10005"/>
              <a:gd name="connsiteY1" fmla="*/ 7868 h 10078"/>
              <a:gd name="connsiteX2" fmla="*/ 0 w 10005"/>
              <a:gd name="connsiteY2" fmla="*/ 1 h 10078"/>
              <a:gd name="connsiteX3" fmla="*/ 10000 w 10005"/>
              <a:gd name="connsiteY3" fmla="*/ 0 h 10078"/>
              <a:gd name="connsiteX4" fmla="*/ 10005 w 10005"/>
              <a:gd name="connsiteY4" fmla="*/ 5155 h 10078"/>
              <a:gd name="connsiteX5" fmla="*/ 1731 w 10005"/>
              <a:gd name="connsiteY5" fmla="*/ 10078 h 10078"/>
              <a:gd name="connsiteX0" fmla="*/ 1731 w 10005"/>
              <a:gd name="connsiteY0" fmla="*/ 10078 h 10078"/>
              <a:gd name="connsiteX1" fmla="*/ 0 w 10005"/>
              <a:gd name="connsiteY1" fmla="*/ 7946 h 10078"/>
              <a:gd name="connsiteX2" fmla="*/ 0 w 10005"/>
              <a:gd name="connsiteY2" fmla="*/ 1 h 10078"/>
              <a:gd name="connsiteX3" fmla="*/ 10000 w 10005"/>
              <a:gd name="connsiteY3" fmla="*/ 0 h 10078"/>
              <a:gd name="connsiteX4" fmla="*/ 10005 w 10005"/>
              <a:gd name="connsiteY4" fmla="*/ 5155 h 10078"/>
              <a:gd name="connsiteX5" fmla="*/ 1731 w 10005"/>
              <a:gd name="connsiteY5" fmla="*/ 10078 h 10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5" h="10078">
                <a:moveTo>
                  <a:pt x="1731" y="10078"/>
                </a:moveTo>
                <a:lnTo>
                  <a:pt x="0" y="7946"/>
                </a:lnTo>
                <a:cubicBezTo>
                  <a:pt x="-3" y="5324"/>
                  <a:pt x="3" y="2623"/>
                  <a:pt x="0" y="1"/>
                </a:cubicBezTo>
                <a:lnTo>
                  <a:pt x="10000" y="0"/>
                </a:lnTo>
                <a:cubicBezTo>
                  <a:pt x="10001" y="3331"/>
                  <a:pt x="10004" y="1824"/>
                  <a:pt x="10005" y="5155"/>
                </a:cubicBezTo>
                <a:lnTo>
                  <a:pt x="1731" y="10078"/>
                </a:lnTo>
                <a:close/>
              </a:path>
            </a:pathLst>
          </a:custGeom>
          <a:solidFill>
            <a:schemeClr val="accent2"/>
          </a:solidFill>
          <a:ln w="50800">
            <a:solidFill>
              <a:schemeClr val="bg1"/>
            </a:solidFill>
            <a:miter lim="800000"/>
          </a:ln>
        </p:spPr>
        <p:txBody>
          <a:bodyPr anchor="ctr" anchorCtr="0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he-IL" dirty="0"/>
          </a:p>
        </p:txBody>
      </p:sp>
      <p:sp>
        <p:nvSpPr>
          <p:cNvPr id="2" name="כותרת 1"/>
          <p:cNvSpPr>
            <a:spLocks noGrp="1"/>
          </p:cNvSpPr>
          <p:nvPr>
            <p:ph type="ctrTitle" hasCustomPrompt="1"/>
          </p:nvPr>
        </p:nvSpPr>
        <p:spPr>
          <a:xfrm>
            <a:off x="7824192" y="411689"/>
            <a:ext cx="3936437" cy="1470025"/>
          </a:xfrm>
        </p:spPr>
        <p:txBody>
          <a:bodyPr anchor="t" anchorCtr="0"/>
          <a:lstStyle>
            <a:lvl1pPr algn="r">
              <a:defRPr sz="3733">
                <a:solidFill>
                  <a:schemeClr val="bg1"/>
                </a:solidFill>
              </a:defRPr>
            </a:lvl1pPr>
          </a:lstStyle>
          <a:p>
            <a:r>
              <a:rPr lang="he-IL" dirty="0"/>
              <a:t>לחץ כדי לערוך סגנון כותרת של תבנית</a:t>
            </a: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2927648" y="3490633"/>
            <a:ext cx="8928992" cy="3033953"/>
          </a:xfrm>
        </p:spPr>
        <p:txBody>
          <a:bodyPr vert="horz" lIns="91440" tIns="45720" rIns="91440" bIns="45720" rtlCol="1">
            <a:normAutofit/>
          </a:bodyPr>
          <a:lstStyle>
            <a:lvl1pPr marL="241294" indent="-241294">
              <a:spcBef>
                <a:spcPts val="1333"/>
              </a:spcBef>
              <a:buFontTx/>
              <a:buBlip>
                <a:blip r:embed="rId2"/>
              </a:buBlip>
              <a:defRPr lang="he-IL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he-IL" dirty="0"/>
              <a:t>לחץ כדי לערוך סגנון כותרת משנה של תבנית בסיס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A03321E9-8573-47A1-AA00-A46153EEF5C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61200 w 9144000"/>
              <a:gd name="connsiteY0" fmla="*/ 60960 h 5143500"/>
              <a:gd name="connsiteX1" fmla="*/ 61200 w 9144000"/>
              <a:gd name="connsiteY1" fmla="*/ 5082540 h 5143500"/>
              <a:gd name="connsiteX2" fmla="*/ 9082799 w 9144000"/>
              <a:gd name="connsiteY2" fmla="*/ 5082540 h 5143500"/>
              <a:gd name="connsiteX3" fmla="*/ 9082799 w 9144000"/>
              <a:gd name="connsiteY3" fmla="*/ 60960 h 5143500"/>
              <a:gd name="connsiteX4" fmla="*/ 0 w 9144000"/>
              <a:gd name="connsiteY4" fmla="*/ 0 h 5143500"/>
              <a:gd name="connsiteX5" fmla="*/ 9144000 w 9144000"/>
              <a:gd name="connsiteY5" fmla="*/ 0 h 5143500"/>
              <a:gd name="connsiteX6" fmla="*/ 9144000 w 9144000"/>
              <a:gd name="connsiteY6" fmla="*/ 60960 h 5143500"/>
              <a:gd name="connsiteX7" fmla="*/ 9143999 w 9144000"/>
              <a:gd name="connsiteY7" fmla="*/ 60960 h 5143500"/>
              <a:gd name="connsiteX8" fmla="*/ 9143999 w 9144000"/>
              <a:gd name="connsiteY8" fmla="*/ 5082540 h 5143500"/>
              <a:gd name="connsiteX9" fmla="*/ 9144000 w 9144000"/>
              <a:gd name="connsiteY9" fmla="*/ 5082540 h 5143500"/>
              <a:gd name="connsiteX10" fmla="*/ 9144000 w 9144000"/>
              <a:gd name="connsiteY10" fmla="*/ 5143500 h 5143500"/>
              <a:gd name="connsiteX11" fmla="*/ 9143999 w 9144000"/>
              <a:gd name="connsiteY11" fmla="*/ 5143500 h 5143500"/>
              <a:gd name="connsiteX12" fmla="*/ 9082799 w 9144000"/>
              <a:gd name="connsiteY12" fmla="*/ 5143500 h 5143500"/>
              <a:gd name="connsiteX13" fmla="*/ 61200 w 9144000"/>
              <a:gd name="connsiteY13" fmla="*/ 5143500 h 5143500"/>
              <a:gd name="connsiteX14" fmla="*/ 0 w 9144000"/>
              <a:gd name="connsiteY14" fmla="*/ 5143500 h 5143500"/>
              <a:gd name="connsiteX15" fmla="*/ 0 w 9144000"/>
              <a:gd name="connsiteY15" fmla="*/ 5143500 h 5143500"/>
              <a:gd name="connsiteX16" fmla="*/ 0 w 9144000"/>
              <a:gd name="connsiteY16" fmla="*/ 60960 h 5143500"/>
              <a:gd name="connsiteX17" fmla="*/ 0 w 9144000"/>
              <a:gd name="connsiteY17" fmla="*/ 6096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9144000" h="5143500">
                <a:moveTo>
                  <a:pt x="61200" y="60960"/>
                </a:moveTo>
                <a:lnTo>
                  <a:pt x="61200" y="5082540"/>
                </a:lnTo>
                <a:lnTo>
                  <a:pt x="9082799" y="5082540"/>
                </a:lnTo>
                <a:lnTo>
                  <a:pt x="9082799" y="60960"/>
                </a:lnTo>
                <a:close/>
                <a:moveTo>
                  <a:pt x="0" y="0"/>
                </a:moveTo>
                <a:lnTo>
                  <a:pt x="9144000" y="0"/>
                </a:lnTo>
                <a:lnTo>
                  <a:pt x="9144000" y="60960"/>
                </a:lnTo>
                <a:lnTo>
                  <a:pt x="9143999" y="60960"/>
                </a:lnTo>
                <a:lnTo>
                  <a:pt x="9143999" y="5082540"/>
                </a:lnTo>
                <a:lnTo>
                  <a:pt x="9144000" y="5082540"/>
                </a:lnTo>
                <a:lnTo>
                  <a:pt x="9144000" y="5143500"/>
                </a:lnTo>
                <a:lnTo>
                  <a:pt x="9143999" y="5143500"/>
                </a:lnTo>
                <a:lnTo>
                  <a:pt x="9082799" y="5143500"/>
                </a:lnTo>
                <a:lnTo>
                  <a:pt x="61200" y="5143500"/>
                </a:lnTo>
                <a:lnTo>
                  <a:pt x="0" y="5143500"/>
                </a:lnTo>
                <a:lnTo>
                  <a:pt x="0" y="5143500"/>
                </a:lnTo>
                <a:lnTo>
                  <a:pt x="0" y="60960"/>
                </a:lnTo>
                <a:lnTo>
                  <a:pt x="0" y="6096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 sz="24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4159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50B95727-8723-4B6D-B03C-5B0C93049B2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1963" y="63394"/>
            <a:ext cx="6345928" cy="6731215"/>
          </a:xfrm>
          <a:custGeom>
            <a:avLst/>
            <a:gdLst>
              <a:gd name="connsiteX0" fmla="*/ 0 w 4859338"/>
              <a:gd name="connsiteY0" fmla="*/ 0 h 5143500"/>
              <a:gd name="connsiteX1" fmla="*/ 4859338 w 4859338"/>
              <a:gd name="connsiteY1" fmla="*/ 0 h 5143500"/>
              <a:gd name="connsiteX2" fmla="*/ 4859338 w 4859338"/>
              <a:gd name="connsiteY2" fmla="*/ 5143500 h 5143500"/>
              <a:gd name="connsiteX3" fmla="*/ 0 w 4859338"/>
              <a:gd name="connsiteY3" fmla="*/ 5143500 h 5143500"/>
              <a:gd name="connsiteX4" fmla="*/ 0 w 4859338"/>
              <a:gd name="connsiteY4" fmla="*/ 0 h 5143500"/>
              <a:gd name="connsiteX0" fmla="*/ 0 w 4859338"/>
              <a:gd name="connsiteY0" fmla="*/ 0 h 5143500"/>
              <a:gd name="connsiteX1" fmla="*/ 4498189 w 4859338"/>
              <a:gd name="connsiteY1" fmla="*/ 7684 h 5143500"/>
              <a:gd name="connsiteX2" fmla="*/ 4859338 w 4859338"/>
              <a:gd name="connsiteY2" fmla="*/ 5143500 h 5143500"/>
              <a:gd name="connsiteX3" fmla="*/ 0 w 4859338"/>
              <a:gd name="connsiteY3" fmla="*/ 5143500 h 5143500"/>
              <a:gd name="connsiteX4" fmla="*/ 0 w 4859338"/>
              <a:gd name="connsiteY4" fmla="*/ 0 h 5143500"/>
              <a:gd name="connsiteX0" fmla="*/ 0 w 4836286"/>
              <a:gd name="connsiteY0" fmla="*/ 0 h 5143500"/>
              <a:gd name="connsiteX1" fmla="*/ 4498189 w 4836286"/>
              <a:gd name="connsiteY1" fmla="*/ 7684 h 5143500"/>
              <a:gd name="connsiteX2" fmla="*/ 4836286 w 4836286"/>
              <a:gd name="connsiteY2" fmla="*/ 2684610 h 5143500"/>
              <a:gd name="connsiteX3" fmla="*/ 0 w 4836286"/>
              <a:gd name="connsiteY3" fmla="*/ 5143500 h 5143500"/>
              <a:gd name="connsiteX4" fmla="*/ 0 w 4836286"/>
              <a:gd name="connsiteY4" fmla="*/ 0 h 5143500"/>
              <a:gd name="connsiteX0" fmla="*/ 0 w 4836286"/>
              <a:gd name="connsiteY0" fmla="*/ 0 h 5143500"/>
              <a:gd name="connsiteX1" fmla="*/ 4498189 w 4836286"/>
              <a:gd name="connsiteY1" fmla="*/ 7684 h 5143500"/>
              <a:gd name="connsiteX2" fmla="*/ 4836286 w 4836286"/>
              <a:gd name="connsiteY2" fmla="*/ 2684610 h 5143500"/>
              <a:gd name="connsiteX3" fmla="*/ 2535731 w 4836286"/>
              <a:gd name="connsiteY3" fmla="*/ 3857385 h 5143500"/>
              <a:gd name="connsiteX4" fmla="*/ 0 w 4836286"/>
              <a:gd name="connsiteY4" fmla="*/ 5143500 h 5143500"/>
              <a:gd name="connsiteX5" fmla="*/ 0 w 4836286"/>
              <a:gd name="connsiteY5" fmla="*/ 0 h 5143500"/>
              <a:gd name="connsiteX0" fmla="*/ 0 w 4836286"/>
              <a:gd name="connsiteY0" fmla="*/ 0 h 5148303"/>
              <a:gd name="connsiteX1" fmla="*/ 4498189 w 4836286"/>
              <a:gd name="connsiteY1" fmla="*/ 7684 h 5148303"/>
              <a:gd name="connsiteX2" fmla="*/ 4836286 w 4836286"/>
              <a:gd name="connsiteY2" fmla="*/ 2684610 h 5148303"/>
              <a:gd name="connsiteX3" fmla="*/ 4249271 w 4836286"/>
              <a:gd name="connsiteY3" fmla="*/ 5148303 h 5148303"/>
              <a:gd name="connsiteX4" fmla="*/ 0 w 4836286"/>
              <a:gd name="connsiteY4" fmla="*/ 5143500 h 5148303"/>
              <a:gd name="connsiteX5" fmla="*/ 0 w 4836286"/>
              <a:gd name="connsiteY5" fmla="*/ 0 h 5148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836286" h="5148303">
                <a:moveTo>
                  <a:pt x="0" y="0"/>
                </a:moveTo>
                <a:lnTo>
                  <a:pt x="4498189" y="7684"/>
                </a:lnTo>
                <a:lnTo>
                  <a:pt x="4836286" y="2684610"/>
                </a:lnTo>
                <a:lnTo>
                  <a:pt x="4249271" y="5148303"/>
                </a:lnTo>
                <a:lnTo>
                  <a:pt x="0" y="51435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50800">
            <a:solidFill>
              <a:schemeClr val="bg1"/>
            </a:solidFill>
            <a:miter lim="800000"/>
          </a:ln>
        </p:spPr>
        <p:txBody>
          <a:bodyPr vert="horz" lIns="91440" tIns="45720" rIns="91440" bIns="45720" rtlCol="1" anchor="ctr" anchorCtr="0">
            <a:normAutofit/>
          </a:bodyPr>
          <a:lstStyle>
            <a:lvl1pPr>
              <a:defRPr lang="he-IL">
                <a:solidFill>
                  <a:schemeClr val="bg1"/>
                </a:solidFill>
              </a:defRPr>
            </a:lvl1pPr>
          </a:lstStyle>
          <a:p>
            <a:pPr marL="0" lvl="0" indent="0" algn="ctr">
              <a:buNone/>
            </a:pPr>
            <a:endParaRPr lang="he-IL" dirty="0"/>
          </a:p>
        </p:txBody>
      </p:sp>
      <p:sp>
        <p:nvSpPr>
          <p:cNvPr id="2" name="כותרת 1"/>
          <p:cNvSpPr>
            <a:spLocks noGrp="1"/>
          </p:cNvSpPr>
          <p:nvPr>
            <p:ph type="ctrTitle" hasCustomPrompt="1"/>
          </p:nvPr>
        </p:nvSpPr>
        <p:spPr>
          <a:xfrm>
            <a:off x="6448381" y="421934"/>
            <a:ext cx="5312248" cy="1470025"/>
          </a:xfrm>
        </p:spPr>
        <p:txBody>
          <a:bodyPr anchor="t" anchorCtr="0"/>
          <a:lstStyle>
            <a:lvl1pPr algn="r">
              <a:defRPr sz="3733">
                <a:solidFill>
                  <a:schemeClr val="accent2"/>
                </a:solidFill>
              </a:defRPr>
            </a:lvl1pPr>
          </a:lstStyle>
          <a:p>
            <a:r>
              <a:rPr lang="he-IL" dirty="0"/>
              <a:t>לחץ כדי לערוך סגנון כותרת של תבנית</a:t>
            </a: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6768075" y="2084851"/>
            <a:ext cx="4995292" cy="4537279"/>
          </a:xfrm>
        </p:spPr>
        <p:txBody>
          <a:bodyPr vert="horz" lIns="91440" tIns="45720" rIns="91440" bIns="45720" rtlCol="1">
            <a:normAutofit/>
          </a:bodyPr>
          <a:lstStyle>
            <a:lvl1pPr marL="241294" indent="-241294">
              <a:spcBef>
                <a:spcPts val="1333"/>
              </a:spcBef>
              <a:buFontTx/>
              <a:buBlip>
                <a:blip r:embed="rId2"/>
              </a:buBlip>
              <a:defRPr lang="he-IL" dirty="0">
                <a:solidFill>
                  <a:schemeClr val="tx1"/>
                </a:solidFill>
              </a:defRPr>
            </a:lvl1pPr>
          </a:lstStyle>
          <a:p>
            <a:pPr lvl="0"/>
            <a:r>
              <a:rPr lang="he-IL" dirty="0"/>
              <a:t>לחץ כדי לערוך סגנון כותרת משנה של תבנית בסיס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A03321E9-8573-47A1-AA00-A46153EEF5C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61200 w 9144000"/>
              <a:gd name="connsiteY0" fmla="*/ 60960 h 5143500"/>
              <a:gd name="connsiteX1" fmla="*/ 61200 w 9144000"/>
              <a:gd name="connsiteY1" fmla="*/ 5082540 h 5143500"/>
              <a:gd name="connsiteX2" fmla="*/ 9082799 w 9144000"/>
              <a:gd name="connsiteY2" fmla="*/ 5082540 h 5143500"/>
              <a:gd name="connsiteX3" fmla="*/ 9082799 w 9144000"/>
              <a:gd name="connsiteY3" fmla="*/ 60960 h 5143500"/>
              <a:gd name="connsiteX4" fmla="*/ 0 w 9144000"/>
              <a:gd name="connsiteY4" fmla="*/ 0 h 5143500"/>
              <a:gd name="connsiteX5" fmla="*/ 9144000 w 9144000"/>
              <a:gd name="connsiteY5" fmla="*/ 0 h 5143500"/>
              <a:gd name="connsiteX6" fmla="*/ 9144000 w 9144000"/>
              <a:gd name="connsiteY6" fmla="*/ 60960 h 5143500"/>
              <a:gd name="connsiteX7" fmla="*/ 9143999 w 9144000"/>
              <a:gd name="connsiteY7" fmla="*/ 60960 h 5143500"/>
              <a:gd name="connsiteX8" fmla="*/ 9143999 w 9144000"/>
              <a:gd name="connsiteY8" fmla="*/ 5082540 h 5143500"/>
              <a:gd name="connsiteX9" fmla="*/ 9144000 w 9144000"/>
              <a:gd name="connsiteY9" fmla="*/ 5082540 h 5143500"/>
              <a:gd name="connsiteX10" fmla="*/ 9144000 w 9144000"/>
              <a:gd name="connsiteY10" fmla="*/ 5143500 h 5143500"/>
              <a:gd name="connsiteX11" fmla="*/ 9143999 w 9144000"/>
              <a:gd name="connsiteY11" fmla="*/ 5143500 h 5143500"/>
              <a:gd name="connsiteX12" fmla="*/ 9082799 w 9144000"/>
              <a:gd name="connsiteY12" fmla="*/ 5143500 h 5143500"/>
              <a:gd name="connsiteX13" fmla="*/ 61200 w 9144000"/>
              <a:gd name="connsiteY13" fmla="*/ 5143500 h 5143500"/>
              <a:gd name="connsiteX14" fmla="*/ 0 w 9144000"/>
              <a:gd name="connsiteY14" fmla="*/ 5143500 h 5143500"/>
              <a:gd name="connsiteX15" fmla="*/ 0 w 9144000"/>
              <a:gd name="connsiteY15" fmla="*/ 5143500 h 5143500"/>
              <a:gd name="connsiteX16" fmla="*/ 0 w 9144000"/>
              <a:gd name="connsiteY16" fmla="*/ 60960 h 5143500"/>
              <a:gd name="connsiteX17" fmla="*/ 0 w 9144000"/>
              <a:gd name="connsiteY17" fmla="*/ 6096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9144000" h="5143500">
                <a:moveTo>
                  <a:pt x="61200" y="60960"/>
                </a:moveTo>
                <a:lnTo>
                  <a:pt x="61200" y="5082540"/>
                </a:lnTo>
                <a:lnTo>
                  <a:pt x="9082799" y="5082540"/>
                </a:lnTo>
                <a:lnTo>
                  <a:pt x="9082799" y="60960"/>
                </a:lnTo>
                <a:close/>
                <a:moveTo>
                  <a:pt x="0" y="0"/>
                </a:moveTo>
                <a:lnTo>
                  <a:pt x="9144000" y="0"/>
                </a:lnTo>
                <a:lnTo>
                  <a:pt x="9144000" y="60960"/>
                </a:lnTo>
                <a:lnTo>
                  <a:pt x="9143999" y="60960"/>
                </a:lnTo>
                <a:lnTo>
                  <a:pt x="9143999" y="5082540"/>
                </a:lnTo>
                <a:lnTo>
                  <a:pt x="9144000" y="5082540"/>
                </a:lnTo>
                <a:lnTo>
                  <a:pt x="9144000" y="5143500"/>
                </a:lnTo>
                <a:lnTo>
                  <a:pt x="9143999" y="5143500"/>
                </a:lnTo>
                <a:lnTo>
                  <a:pt x="9082799" y="5143500"/>
                </a:lnTo>
                <a:lnTo>
                  <a:pt x="61200" y="5143500"/>
                </a:lnTo>
                <a:lnTo>
                  <a:pt x="0" y="5143500"/>
                </a:lnTo>
                <a:lnTo>
                  <a:pt x="0" y="5143500"/>
                </a:lnTo>
                <a:lnTo>
                  <a:pt x="0" y="60960"/>
                </a:lnTo>
                <a:lnTo>
                  <a:pt x="0" y="6096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 sz="2400">
              <a:solidFill>
                <a:prstClr val="white"/>
              </a:solidFill>
            </a:endParaRP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73954A9D-3672-45FF-8013-94BB4505845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4401" y="6213660"/>
            <a:ext cx="1248139" cy="408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8525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50B95727-8723-4B6D-B03C-5B0C93049B2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1962" y="63394"/>
            <a:ext cx="5902295" cy="6724935"/>
          </a:xfrm>
          <a:custGeom>
            <a:avLst/>
            <a:gdLst>
              <a:gd name="connsiteX0" fmla="*/ 0 w 4859338"/>
              <a:gd name="connsiteY0" fmla="*/ 0 h 5143500"/>
              <a:gd name="connsiteX1" fmla="*/ 4859338 w 4859338"/>
              <a:gd name="connsiteY1" fmla="*/ 0 h 5143500"/>
              <a:gd name="connsiteX2" fmla="*/ 4859338 w 4859338"/>
              <a:gd name="connsiteY2" fmla="*/ 5143500 h 5143500"/>
              <a:gd name="connsiteX3" fmla="*/ 0 w 4859338"/>
              <a:gd name="connsiteY3" fmla="*/ 5143500 h 5143500"/>
              <a:gd name="connsiteX4" fmla="*/ 0 w 4859338"/>
              <a:gd name="connsiteY4" fmla="*/ 0 h 5143500"/>
              <a:gd name="connsiteX0" fmla="*/ 0 w 4859338"/>
              <a:gd name="connsiteY0" fmla="*/ 0 h 5143500"/>
              <a:gd name="connsiteX1" fmla="*/ 4498189 w 4859338"/>
              <a:gd name="connsiteY1" fmla="*/ 7684 h 5143500"/>
              <a:gd name="connsiteX2" fmla="*/ 4859338 w 4859338"/>
              <a:gd name="connsiteY2" fmla="*/ 5143500 h 5143500"/>
              <a:gd name="connsiteX3" fmla="*/ 0 w 4859338"/>
              <a:gd name="connsiteY3" fmla="*/ 5143500 h 5143500"/>
              <a:gd name="connsiteX4" fmla="*/ 0 w 4859338"/>
              <a:gd name="connsiteY4" fmla="*/ 0 h 5143500"/>
              <a:gd name="connsiteX0" fmla="*/ 0 w 4836286"/>
              <a:gd name="connsiteY0" fmla="*/ 0 h 5143500"/>
              <a:gd name="connsiteX1" fmla="*/ 4498189 w 4836286"/>
              <a:gd name="connsiteY1" fmla="*/ 7684 h 5143500"/>
              <a:gd name="connsiteX2" fmla="*/ 4836286 w 4836286"/>
              <a:gd name="connsiteY2" fmla="*/ 2684610 h 5143500"/>
              <a:gd name="connsiteX3" fmla="*/ 0 w 4836286"/>
              <a:gd name="connsiteY3" fmla="*/ 5143500 h 5143500"/>
              <a:gd name="connsiteX4" fmla="*/ 0 w 4836286"/>
              <a:gd name="connsiteY4" fmla="*/ 0 h 5143500"/>
              <a:gd name="connsiteX0" fmla="*/ 0 w 4836286"/>
              <a:gd name="connsiteY0" fmla="*/ 0 h 5143500"/>
              <a:gd name="connsiteX1" fmla="*/ 4498189 w 4836286"/>
              <a:gd name="connsiteY1" fmla="*/ 7684 h 5143500"/>
              <a:gd name="connsiteX2" fmla="*/ 4836286 w 4836286"/>
              <a:gd name="connsiteY2" fmla="*/ 2684610 h 5143500"/>
              <a:gd name="connsiteX3" fmla="*/ 2535731 w 4836286"/>
              <a:gd name="connsiteY3" fmla="*/ 3857385 h 5143500"/>
              <a:gd name="connsiteX4" fmla="*/ 0 w 4836286"/>
              <a:gd name="connsiteY4" fmla="*/ 5143500 h 5143500"/>
              <a:gd name="connsiteX5" fmla="*/ 0 w 4836286"/>
              <a:gd name="connsiteY5" fmla="*/ 0 h 5143500"/>
              <a:gd name="connsiteX0" fmla="*/ 0 w 4836286"/>
              <a:gd name="connsiteY0" fmla="*/ 0 h 5148303"/>
              <a:gd name="connsiteX1" fmla="*/ 4498189 w 4836286"/>
              <a:gd name="connsiteY1" fmla="*/ 7684 h 5148303"/>
              <a:gd name="connsiteX2" fmla="*/ 4836286 w 4836286"/>
              <a:gd name="connsiteY2" fmla="*/ 2684610 h 5148303"/>
              <a:gd name="connsiteX3" fmla="*/ 4249271 w 4836286"/>
              <a:gd name="connsiteY3" fmla="*/ 5148303 h 5148303"/>
              <a:gd name="connsiteX4" fmla="*/ 0 w 4836286"/>
              <a:gd name="connsiteY4" fmla="*/ 5143500 h 5148303"/>
              <a:gd name="connsiteX5" fmla="*/ 0 w 4836286"/>
              <a:gd name="connsiteY5" fmla="*/ 0 h 5148303"/>
              <a:gd name="connsiteX0" fmla="*/ 0 w 4836286"/>
              <a:gd name="connsiteY0" fmla="*/ 0 h 5148303"/>
              <a:gd name="connsiteX1" fmla="*/ 4498189 w 4836286"/>
              <a:gd name="connsiteY1" fmla="*/ 7684 h 5148303"/>
              <a:gd name="connsiteX2" fmla="*/ 4836286 w 4836286"/>
              <a:gd name="connsiteY2" fmla="*/ 2684610 h 5148303"/>
              <a:gd name="connsiteX3" fmla="*/ 1709560 w 4836286"/>
              <a:gd name="connsiteY3" fmla="*/ 5148303 h 5148303"/>
              <a:gd name="connsiteX4" fmla="*/ 0 w 4836286"/>
              <a:gd name="connsiteY4" fmla="*/ 5143500 h 5148303"/>
              <a:gd name="connsiteX5" fmla="*/ 0 w 4836286"/>
              <a:gd name="connsiteY5" fmla="*/ 0 h 5148303"/>
              <a:gd name="connsiteX0" fmla="*/ 0 w 4498189"/>
              <a:gd name="connsiteY0" fmla="*/ 0 h 5148303"/>
              <a:gd name="connsiteX1" fmla="*/ 4498189 w 4498189"/>
              <a:gd name="connsiteY1" fmla="*/ 7684 h 5148303"/>
              <a:gd name="connsiteX2" fmla="*/ 3217994 w 4498189"/>
              <a:gd name="connsiteY2" fmla="*/ 2816713 h 5148303"/>
              <a:gd name="connsiteX3" fmla="*/ 1709560 w 4498189"/>
              <a:gd name="connsiteY3" fmla="*/ 5148303 h 5148303"/>
              <a:gd name="connsiteX4" fmla="*/ 0 w 4498189"/>
              <a:gd name="connsiteY4" fmla="*/ 5143500 h 5148303"/>
              <a:gd name="connsiteX5" fmla="*/ 0 w 4498189"/>
              <a:gd name="connsiteY5" fmla="*/ 0 h 5148303"/>
              <a:gd name="connsiteX0" fmla="*/ 0 w 4498189"/>
              <a:gd name="connsiteY0" fmla="*/ 0 h 5143500"/>
              <a:gd name="connsiteX1" fmla="*/ 4498189 w 4498189"/>
              <a:gd name="connsiteY1" fmla="*/ 7684 h 5143500"/>
              <a:gd name="connsiteX2" fmla="*/ 3217994 w 4498189"/>
              <a:gd name="connsiteY2" fmla="*/ 2816713 h 5143500"/>
              <a:gd name="connsiteX3" fmla="*/ 1306923 w 4498189"/>
              <a:gd name="connsiteY3" fmla="*/ 5140532 h 5143500"/>
              <a:gd name="connsiteX4" fmla="*/ 0 w 4498189"/>
              <a:gd name="connsiteY4" fmla="*/ 5143500 h 5143500"/>
              <a:gd name="connsiteX5" fmla="*/ 0 w 4498189"/>
              <a:gd name="connsiteY5" fmla="*/ 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98189" h="5143500">
                <a:moveTo>
                  <a:pt x="0" y="0"/>
                </a:moveTo>
                <a:lnTo>
                  <a:pt x="4498189" y="7684"/>
                </a:lnTo>
                <a:lnTo>
                  <a:pt x="3217994" y="2816713"/>
                </a:lnTo>
                <a:lnTo>
                  <a:pt x="1306923" y="5140532"/>
                </a:lnTo>
                <a:lnTo>
                  <a:pt x="0" y="51435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50800">
            <a:solidFill>
              <a:schemeClr val="bg1"/>
            </a:solidFill>
            <a:miter lim="800000"/>
          </a:ln>
        </p:spPr>
        <p:txBody>
          <a:bodyPr vert="horz" lIns="91440" tIns="45720" rIns="91440" bIns="45720" rtlCol="1" anchor="ctr" anchorCtr="0">
            <a:normAutofit/>
          </a:bodyPr>
          <a:lstStyle>
            <a:lvl1pPr>
              <a:defRPr lang="he-IL">
                <a:solidFill>
                  <a:schemeClr val="bg1"/>
                </a:solidFill>
              </a:defRPr>
            </a:lvl1pPr>
          </a:lstStyle>
          <a:p>
            <a:pPr marL="0" lvl="0" indent="0" algn="ctr">
              <a:buNone/>
            </a:pPr>
            <a:endParaRPr lang="he-IL" dirty="0"/>
          </a:p>
        </p:txBody>
      </p:sp>
      <p:sp>
        <p:nvSpPr>
          <p:cNvPr id="2" name="כותרת 1"/>
          <p:cNvSpPr>
            <a:spLocks noGrp="1"/>
          </p:cNvSpPr>
          <p:nvPr>
            <p:ph type="ctrTitle" hasCustomPrompt="1"/>
          </p:nvPr>
        </p:nvSpPr>
        <p:spPr>
          <a:xfrm>
            <a:off x="6448381" y="421934"/>
            <a:ext cx="5312248" cy="1470025"/>
          </a:xfrm>
        </p:spPr>
        <p:txBody>
          <a:bodyPr anchor="t" anchorCtr="0"/>
          <a:lstStyle>
            <a:lvl1pPr algn="r">
              <a:defRPr sz="3733">
                <a:solidFill>
                  <a:schemeClr val="accent2"/>
                </a:solidFill>
              </a:defRPr>
            </a:lvl1pPr>
          </a:lstStyle>
          <a:p>
            <a:r>
              <a:rPr lang="he-IL" dirty="0"/>
              <a:t>לחץ כדי לערוך סגנון כותרת של תבנית</a:t>
            </a: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5423926" y="2084851"/>
            <a:ext cx="6339441" cy="4537279"/>
          </a:xfrm>
        </p:spPr>
        <p:txBody>
          <a:bodyPr vert="horz" lIns="91440" tIns="45720" rIns="91440" bIns="45720" rtlCol="1">
            <a:normAutofit/>
          </a:bodyPr>
          <a:lstStyle>
            <a:lvl1pPr marL="241294" indent="-241294">
              <a:spcBef>
                <a:spcPts val="1333"/>
              </a:spcBef>
              <a:buFontTx/>
              <a:buBlip>
                <a:blip r:embed="rId2"/>
              </a:buBlip>
              <a:defRPr lang="he-IL" dirty="0">
                <a:solidFill>
                  <a:schemeClr val="tx1"/>
                </a:solidFill>
              </a:defRPr>
            </a:lvl1pPr>
          </a:lstStyle>
          <a:p>
            <a:pPr lvl="0"/>
            <a:r>
              <a:rPr lang="he-IL" dirty="0"/>
              <a:t>לחץ כדי לערוך סגנון כותרת משנה של תבנית בסיס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A03321E9-8573-47A1-AA00-A46153EEF5C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61200 w 9144000"/>
              <a:gd name="connsiteY0" fmla="*/ 60960 h 5143500"/>
              <a:gd name="connsiteX1" fmla="*/ 61200 w 9144000"/>
              <a:gd name="connsiteY1" fmla="*/ 5082540 h 5143500"/>
              <a:gd name="connsiteX2" fmla="*/ 9082799 w 9144000"/>
              <a:gd name="connsiteY2" fmla="*/ 5082540 h 5143500"/>
              <a:gd name="connsiteX3" fmla="*/ 9082799 w 9144000"/>
              <a:gd name="connsiteY3" fmla="*/ 60960 h 5143500"/>
              <a:gd name="connsiteX4" fmla="*/ 0 w 9144000"/>
              <a:gd name="connsiteY4" fmla="*/ 0 h 5143500"/>
              <a:gd name="connsiteX5" fmla="*/ 9144000 w 9144000"/>
              <a:gd name="connsiteY5" fmla="*/ 0 h 5143500"/>
              <a:gd name="connsiteX6" fmla="*/ 9144000 w 9144000"/>
              <a:gd name="connsiteY6" fmla="*/ 60960 h 5143500"/>
              <a:gd name="connsiteX7" fmla="*/ 9143999 w 9144000"/>
              <a:gd name="connsiteY7" fmla="*/ 60960 h 5143500"/>
              <a:gd name="connsiteX8" fmla="*/ 9143999 w 9144000"/>
              <a:gd name="connsiteY8" fmla="*/ 5082540 h 5143500"/>
              <a:gd name="connsiteX9" fmla="*/ 9144000 w 9144000"/>
              <a:gd name="connsiteY9" fmla="*/ 5082540 h 5143500"/>
              <a:gd name="connsiteX10" fmla="*/ 9144000 w 9144000"/>
              <a:gd name="connsiteY10" fmla="*/ 5143500 h 5143500"/>
              <a:gd name="connsiteX11" fmla="*/ 9143999 w 9144000"/>
              <a:gd name="connsiteY11" fmla="*/ 5143500 h 5143500"/>
              <a:gd name="connsiteX12" fmla="*/ 9082799 w 9144000"/>
              <a:gd name="connsiteY12" fmla="*/ 5143500 h 5143500"/>
              <a:gd name="connsiteX13" fmla="*/ 61200 w 9144000"/>
              <a:gd name="connsiteY13" fmla="*/ 5143500 h 5143500"/>
              <a:gd name="connsiteX14" fmla="*/ 0 w 9144000"/>
              <a:gd name="connsiteY14" fmla="*/ 5143500 h 5143500"/>
              <a:gd name="connsiteX15" fmla="*/ 0 w 9144000"/>
              <a:gd name="connsiteY15" fmla="*/ 5143500 h 5143500"/>
              <a:gd name="connsiteX16" fmla="*/ 0 w 9144000"/>
              <a:gd name="connsiteY16" fmla="*/ 60960 h 5143500"/>
              <a:gd name="connsiteX17" fmla="*/ 0 w 9144000"/>
              <a:gd name="connsiteY17" fmla="*/ 6096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9144000" h="5143500">
                <a:moveTo>
                  <a:pt x="61200" y="60960"/>
                </a:moveTo>
                <a:lnTo>
                  <a:pt x="61200" y="5082540"/>
                </a:lnTo>
                <a:lnTo>
                  <a:pt x="9082799" y="5082540"/>
                </a:lnTo>
                <a:lnTo>
                  <a:pt x="9082799" y="60960"/>
                </a:lnTo>
                <a:close/>
                <a:moveTo>
                  <a:pt x="0" y="0"/>
                </a:moveTo>
                <a:lnTo>
                  <a:pt x="9144000" y="0"/>
                </a:lnTo>
                <a:lnTo>
                  <a:pt x="9144000" y="60960"/>
                </a:lnTo>
                <a:lnTo>
                  <a:pt x="9143999" y="60960"/>
                </a:lnTo>
                <a:lnTo>
                  <a:pt x="9143999" y="5082540"/>
                </a:lnTo>
                <a:lnTo>
                  <a:pt x="9144000" y="5082540"/>
                </a:lnTo>
                <a:lnTo>
                  <a:pt x="9144000" y="5143500"/>
                </a:lnTo>
                <a:lnTo>
                  <a:pt x="9143999" y="5143500"/>
                </a:lnTo>
                <a:lnTo>
                  <a:pt x="9082799" y="5143500"/>
                </a:lnTo>
                <a:lnTo>
                  <a:pt x="61200" y="5143500"/>
                </a:lnTo>
                <a:lnTo>
                  <a:pt x="0" y="5143500"/>
                </a:lnTo>
                <a:lnTo>
                  <a:pt x="0" y="5143500"/>
                </a:lnTo>
                <a:lnTo>
                  <a:pt x="0" y="60960"/>
                </a:lnTo>
                <a:lnTo>
                  <a:pt x="0" y="6096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 sz="2400">
              <a:solidFill>
                <a:prstClr val="white"/>
              </a:solidFill>
            </a:endParaRP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73954A9D-3672-45FF-8013-94BB4505845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4401" y="6213660"/>
            <a:ext cx="1248139" cy="408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0102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FD47F-4D68-40A8-8A79-0AB2C014D40F}" type="slidenum">
              <a:rPr lang="he-IL" smtClean="0">
                <a:solidFill>
                  <a:srgbClr val="004990"/>
                </a:solidFill>
              </a:rPr>
              <a:pPr/>
              <a:t>‹#›</a:t>
            </a:fld>
            <a:endParaRPr lang="he-IL">
              <a:solidFill>
                <a:srgbClr val="0049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5058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5533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FD47F-4D68-40A8-8A79-0AB2C014D40F}" type="slidenum">
              <a:rPr lang="he-IL" smtClean="0">
                <a:solidFill>
                  <a:srgbClr val="004990"/>
                </a:solidFill>
              </a:rPr>
              <a:pPr/>
              <a:t>‹#›</a:t>
            </a:fld>
            <a:endParaRPr lang="he-IL">
              <a:solidFill>
                <a:srgbClr val="004990"/>
              </a:solidFill>
            </a:endParaRP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9A9952AD-EEA3-4260-BAB4-B2D61A4067D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8352" y="6213310"/>
            <a:ext cx="1248139" cy="408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Freeform: Shape 6">
            <a:extLst>
              <a:ext uri="{FF2B5EF4-FFF2-40B4-BE49-F238E27FC236}">
                <a16:creationId xmlns:a16="http://schemas.microsoft.com/office/drawing/2014/main" id="{1F5C6DA1-19FD-424F-92CA-8C6BF5F1D3B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61200 w 9144000"/>
              <a:gd name="connsiteY0" fmla="*/ 60960 h 5143500"/>
              <a:gd name="connsiteX1" fmla="*/ 61200 w 9144000"/>
              <a:gd name="connsiteY1" fmla="*/ 5082540 h 5143500"/>
              <a:gd name="connsiteX2" fmla="*/ 9082799 w 9144000"/>
              <a:gd name="connsiteY2" fmla="*/ 5082540 h 5143500"/>
              <a:gd name="connsiteX3" fmla="*/ 9082799 w 9144000"/>
              <a:gd name="connsiteY3" fmla="*/ 60960 h 5143500"/>
              <a:gd name="connsiteX4" fmla="*/ 0 w 9144000"/>
              <a:gd name="connsiteY4" fmla="*/ 0 h 5143500"/>
              <a:gd name="connsiteX5" fmla="*/ 9144000 w 9144000"/>
              <a:gd name="connsiteY5" fmla="*/ 0 h 5143500"/>
              <a:gd name="connsiteX6" fmla="*/ 9144000 w 9144000"/>
              <a:gd name="connsiteY6" fmla="*/ 60960 h 5143500"/>
              <a:gd name="connsiteX7" fmla="*/ 9143999 w 9144000"/>
              <a:gd name="connsiteY7" fmla="*/ 60960 h 5143500"/>
              <a:gd name="connsiteX8" fmla="*/ 9143999 w 9144000"/>
              <a:gd name="connsiteY8" fmla="*/ 5082540 h 5143500"/>
              <a:gd name="connsiteX9" fmla="*/ 9144000 w 9144000"/>
              <a:gd name="connsiteY9" fmla="*/ 5082540 h 5143500"/>
              <a:gd name="connsiteX10" fmla="*/ 9144000 w 9144000"/>
              <a:gd name="connsiteY10" fmla="*/ 5143500 h 5143500"/>
              <a:gd name="connsiteX11" fmla="*/ 9143999 w 9144000"/>
              <a:gd name="connsiteY11" fmla="*/ 5143500 h 5143500"/>
              <a:gd name="connsiteX12" fmla="*/ 9082799 w 9144000"/>
              <a:gd name="connsiteY12" fmla="*/ 5143500 h 5143500"/>
              <a:gd name="connsiteX13" fmla="*/ 61200 w 9144000"/>
              <a:gd name="connsiteY13" fmla="*/ 5143500 h 5143500"/>
              <a:gd name="connsiteX14" fmla="*/ 0 w 9144000"/>
              <a:gd name="connsiteY14" fmla="*/ 5143500 h 5143500"/>
              <a:gd name="connsiteX15" fmla="*/ 0 w 9144000"/>
              <a:gd name="connsiteY15" fmla="*/ 5143500 h 5143500"/>
              <a:gd name="connsiteX16" fmla="*/ 0 w 9144000"/>
              <a:gd name="connsiteY16" fmla="*/ 60960 h 5143500"/>
              <a:gd name="connsiteX17" fmla="*/ 0 w 9144000"/>
              <a:gd name="connsiteY17" fmla="*/ 6096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9144000" h="5143500">
                <a:moveTo>
                  <a:pt x="61200" y="60960"/>
                </a:moveTo>
                <a:lnTo>
                  <a:pt x="61200" y="5082540"/>
                </a:lnTo>
                <a:lnTo>
                  <a:pt x="9082799" y="5082540"/>
                </a:lnTo>
                <a:lnTo>
                  <a:pt x="9082799" y="60960"/>
                </a:lnTo>
                <a:close/>
                <a:moveTo>
                  <a:pt x="0" y="0"/>
                </a:moveTo>
                <a:lnTo>
                  <a:pt x="9144000" y="0"/>
                </a:lnTo>
                <a:lnTo>
                  <a:pt x="9144000" y="60960"/>
                </a:lnTo>
                <a:lnTo>
                  <a:pt x="9143999" y="60960"/>
                </a:lnTo>
                <a:lnTo>
                  <a:pt x="9143999" y="5082540"/>
                </a:lnTo>
                <a:lnTo>
                  <a:pt x="9144000" y="5082540"/>
                </a:lnTo>
                <a:lnTo>
                  <a:pt x="9144000" y="5143500"/>
                </a:lnTo>
                <a:lnTo>
                  <a:pt x="9143999" y="5143500"/>
                </a:lnTo>
                <a:lnTo>
                  <a:pt x="9082799" y="5143500"/>
                </a:lnTo>
                <a:lnTo>
                  <a:pt x="61200" y="5143500"/>
                </a:lnTo>
                <a:lnTo>
                  <a:pt x="0" y="5143500"/>
                </a:lnTo>
                <a:lnTo>
                  <a:pt x="0" y="5143500"/>
                </a:lnTo>
                <a:lnTo>
                  <a:pt x="0" y="60960"/>
                </a:lnTo>
                <a:lnTo>
                  <a:pt x="0" y="6096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 sz="24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8443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5533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6576054" y="548681"/>
            <a:ext cx="5116149" cy="772948"/>
          </a:xfrm>
        </p:spPr>
        <p:txBody>
          <a:bodyPr/>
          <a:lstStyle/>
          <a:p>
            <a:r>
              <a:rPr lang="he-IL" dirty="0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6576054" y="1826832"/>
            <a:ext cx="5116149" cy="4525963"/>
          </a:xfrm>
        </p:spPr>
        <p:txBody>
          <a:bodyPr/>
          <a:lstStyle/>
          <a:p>
            <a:pPr lvl="0"/>
            <a:r>
              <a:rPr lang="he-IL" dirty="0"/>
              <a:t>לחץ כדי לערוך סגנונות טקסט של תבנית בסיס</a:t>
            </a:r>
          </a:p>
          <a:p>
            <a:pPr lvl="1"/>
            <a:r>
              <a:rPr lang="he-IL" dirty="0"/>
              <a:t>רמה שנייה</a:t>
            </a:r>
          </a:p>
          <a:p>
            <a:pPr lvl="2"/>
            <a:r>
              <a:rPr lang="he-IL" dirty="0"/>
              <a:t>רמה שלישית</a:t>
            </a:r>
          </a:p>
          <a:p>
            <a:pPr lvl="3"/>
            <a:r>
              <a:rPr lang="he-IL" dirty="0"/>
              <a:t>רמה רביעית</a:t>
            </a:r>
          </a:p>
          <a:p>
            <a:pPr lvl="4"/>
            <a:r>
              <a:rPr lang="he-IL" dirty="0"/>
              <a:t>רמה חמישית</a:t>
            </a:r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FD47F-4D68-40A8-8A79-0AB2C014D40F}" type="slidenum">
              <a:rPr lang="he-IL" smtClean="0">
                <a:solidFill>
                  <a:srgbClr val="004990"/>
                </a:solidFill>
              </a:rPr>
              <a:pPr/>
              <a:t>‹#›</a:t>
            </a:fld>
            <a:endParaRPr lang="he-IL">
              <a:solidFill>
                <a:srgbClr val="004990"/>
              </a:solidFill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DFBA507-ED84-42FE-AB54-EADAFD24F90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-1"/>
            <a:ext cx="6818299" cy="5930900"/>
          </a:xfrm>
          <a:custGeom>
            <a:avLst/>
            <a:gdLst>
              <a:gd name="connsiteX0" fmla="*/ 0 w 3770298"/>
              <a:gd name="connsiteY0" fmla="*/ 4457700 h 4457700"/>
              <a:gd name="connsiteX1" fmla="*/ 942575 w 3770298"/>
              <a:gd name="connsiteY1" fmla="*/ 0 h 4457700"/>
              <a:gd name="connsiteX2" fmla="*/ 2827724 w 3770298"/>
              <a:gd name="connsiteY2" fmla="*/ 0 h 4457700"/>
              <a:gd name="connsiteX3" fmla="*/ 3770298 w 3770298"/>
              <a:gd name="connsiteY3" fmla="*/ 4457700 h 4457700"/>
              <a:gd name="connsiteX4" fmla="*/ 0 w 3770298"/>
              <a:gd name="connsiteY4" fmla="*/ 4457700 h 4457700"/>
              <a:gd name="connsiteX0" fmla="*/ 0 w 3770298"/>
              <a:gd name="connsiteY0" fmla="*/ 4457700 h 4457700"/>
              <a:gd name="connsiteX1" fmla="*/ 9125 w 3770298"/>
              <a:gd name="connsiteY1" fmla="*/ 9525 h 4457700"/>
              <a:gd name="connsiteX2" fmla="*/ 2827724 w 3770298"/>
              <a:gd name="connsiteY2" fmla="*/ 0 h 4457700"/>
              <a:gd name="connsiteX3" fmla="*/ 3770298 w 3770298"/>
              <a:gd name="connsiteY3" fmla="*/ 4457700 h 4457700"/>
              <a:gd name="connsiteX4" fmla="*/ 0 w 3770298"/>
              <a:gd name="connsiteY4" fmla="*/ 4457700 h 4457700"/>
              <a:gd name="connsiteX0" fmla="*/ 0 w 5113724"/>
              <a:gd name="connsiteY0" fmla="*/ 4467225 h 4467225"/>
              <a:gd name="connsiteX1" fmla="*/ 9125 w 5113724"/>
              <a:gd name="connsiteY1" fmla="*/ 19050 h 4467225"/>
              <a:gd name="connsiteX2" fmla="*/ 5113724 w 5113724"/>
              <a:gd name="connsiteY2" fmla="*/ 0 h 4467225"/>
              <a:gd name="connsiteX3" fmla="*/ 3770298 w 5113724"/>
              <a:gd name="connsiteY3" fmla="*/ 4467225 h 4467225"/>
              <a:gd name="connsiteX4" fmla="*/ 0 w 5113724"/>
              <a:gd name="connsiteY4" fmla="*/ 4467225 h 4467225"/>
              <a:gd name="connsiteX0" fmla="*/ 0 w 5113724"/>
              <a:gd name="connsiteY0" fmla="*/ 4467225 h 4467225"/>
              <a:gd name="connsiteX1" fmla="*/ 9125 w 5113724"/>
              <a:gd name="connsiteY1" fmla="*/ 19050 h 4467225"/>
              <a:gd name="connsiteX2" fmla="*/ 5113724 w 5113724"/>
              <a:gd name="connsiteY2" fmla="*/ 0 h 4467225"/>
              <a:gd name="connsiteX3" fmla="*/ 3389298 w 5113724"/>
              <a:gd name="connsiteY3" fmla="*/ 4457700 h 4467225"/>
              <a:gd name="connsiteX4" fmla="*/ 0 w 5113724"/>
              <a:gd name="connsiteY4" fmla="*/ 4467225 h 4467225"/>
              <a:gd name="connsiteX0" fmla="*/ 0 w 5113724"/>
              <a:gd name="connsiteY0" fmla="*/ 3781425 h 4457700"/>
              <a:gd name="connsiteX1" fmla="*/ 9125 w 5113724"/>
              <a:gd name="connsiteY1" fmla="*/ 19050 h 4457700"/>
              <a:gd name="connsiteX2" fmla="*/ 5113724 w 5113724"/>
              <a:gd name="connsiteY2" fmla="*/ 0 h 4457700"/>
              <a:gd name="connsiteX3" fmla="*/ 3389298 w 5113724"/>
              <a:gd name="connsiteY3" fmla="*/ 4457700 h 4457700"/>
              <a:gd name="connsiteX4" fmla="*/ 0 w 5113724"/>
              <a:gd name="connsiteY4" fmla="*/ 3781425 h 4457700"/>
              <a:gd name="connsiteX0" fmla="*/ 0 w 5113724"/>
              <a:gd name="connsiteY0" fmla="*/ 3771900 h 4448175"/>
              <a:gd name="connsiteX1" fmla="*/ 9125 w 5113724"/>
              <a:gd name="connsiteY1" fmla="*/ 9525 h 4448175"/>
              <a:gd name="connsiteX2" fmla="*/ 5113724 w 5113724"/>
              <a:gd name="connsiteY2" fmla="*/ 0 h 4448175"/>
              <a:gd name="connsiteX3" fmla="*/ 3389298 w 5113724"/>
              <a:gd name="connsiteY3" fmla="*/ 4448175 h 4448175"/>
              <a:gd name="connsiteX4" fmla="*/ 0 w 5113724"/>
              <a:gd name="connsiteY4" fmla="*/ 3771900 h 4448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13724" h="4448175">
                <a:moveTo>
                  <a:pt x="0" y="3771900"/>
                </a:moveTo>
                <a:cubicBezTo>
                  <a:pt x="3042" y="2289175"/>
                  <a:pt x="6083" y="1492250"/>
                  <a:pt x="9125" y="9525"/>
                </a:cubicBezTo>
                <a:lnTo>
                  <a:pt x="5113724" y="0"/>
                </a:lnTo>
                <a:lnTo>
                  <a:pt x="3389298" y="4448175"/>
                </a:lnTo>
                <a:lnTo>
                  <a:pt x="0" y="3771900"/>
                </a:lnTo>
                <a:close/>
              </a:path>
            </a:pathLst>
          </a:custGeom>
          <a:solidFill>
            <a:schemeClr val="accent1"/>
          </a:solidFill>
        </p:spPr>
        <p:txBody>
          <a:bodyPr anchor="ctr" anchorCtr="0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endParaRPr lang="he-IL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DD5ED7EF-2317-4958-AD80-B37937BEC59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61200 w 9144000"/>
              <a:gd name="connsiteY0" fmla="*/ 60960 h 5143500"/>
              <a:gd name="connsiteX1" fmla="*/ 61200 w 9144000"/>
              <a:gd name="connsiteY1" fmla="*/ 5082540 h 5143500"/>
              <a:gd name="connsiteX2" fmla="*/ 9082799 w 9144000"/>
              <a:gd name="connsiteY2" fmla="*/ 5082540 h 5143500"/>
              <a:gd name="connsiteX3" fmla="*/ 9082799 w 9144000"/>
              <a:gd name="connsiteY3" fmla="*/ 60960 h 5143500"/>
              <a:gd name="connsiteX4" fmla="*/ 0 w 9144000"/>
              <a:gd name="connsiteY4" fmla="*/ 0 h 5143500"/>
              <a:gd name="connsiteX5" fmla="*/ 9144000 w 9144000"/>
              <a:gd name="connsiteY5" fmla="*/ 0 h 5143500"/>
              <a:gd name="connsiteX6" fmla="*/ 9144000 w 9144000"/>
              <a:gd name="connsiteY6" fmla="*/ 60960 h 5143500"/>
              <a:gd name="connsiteX7" fmla="*/ 9143999 w 9144000"/>
              <a:gd name="connsiteY7" fmla="*/ 60960 h 5143500"/>
              <a:gd name="connsiteX8" fmla="*/ 9143999 w 9144000"/>
              <a:gd name="connsiteY8" fmla="*/ 5082540 h 5143500"/>
              <a:gd name="connsiteX9" fmla="*/ 9144000 w 9144000"/>
              <a:gd name="connsiteY9" fmla="*/ 5082540 h 5143500"/>
              <a:gd name="connsiteX10" fmla="*/ 9144000 w 9144000"/>
              <a:gd name="connsiteY10" fmla="*/ 5143500 h 5143500"/>
              <a:gd name="connsiteX11" fmla="*/ 9143999 w 9144000"/>
              <a:gd name="connsiteY11" fmla="*/ 5143500 h 5143500"/>
              <a:gd name="connsiteX12" fmla="*/ 9082799 w 9144000"/>
              <a:gd name="connsiteY12" fmla="*/ 5143500 h 5143500"/>
              <a:gd name="connsiteX13" fmla="*/ 61200 w 9144000"/>
              <a:gd name="connsiteY13" fmla="*/ 5143500 h 5143500"/>
              <a:gd name="connsiteX14" fmla="*/ 0 w 9144000"/>
              <a:gd name="connsiteY14" fmla="*/ 5143500 h 5143500"/>
              <a:gd name="connsiteX15" fmla="*/ 0 w 9144000"/>
              <a:gd name="connsiteY15" fmla="*/ 5143500 h 5143500"/>
              <a:gd name="connsiteX16" fmla="*/ 0 w 9144000"/>
              <a:gd name="connsiteY16" fmla="*/ 60960 h 5143500"/>
              <a:gd name="connsiteX17" fmla="*/ 0 w 9144000"/>
              <a:gd name="connsiteY17" fmla="*/ 6096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9144000" h="5143500">
                <a:moveTo>
                  <a:pt x="61200" y="60960"/>
                </a:moveTo>
                <a:lnTo>
                  <a:pt x="61200" y="5082540"/>
                </a:lnTo>
                <a:lnTo>
                  <a:pt x="9082799" y="5082540"/>
                </a:lnTo>
                <a:lnTo>
                  <a:pt x="9082799" y="60960"/>
                </a:lnTo>
                <a:close/>
                <a:moveTo>
                  <a:pt x="0" y="0"/>
                </a:moveTo>
                <a:lnTo>
                  <a:pt x="9144000" y="0"/>
                </a:lnTo>
                <a:lnTo>
                  <a:pt x="9144000" y="60960"/>
                </a:lnTo>
                <a:lnTo>
                  <a:pt x="9143999" y="60960"/>
                </a:lnTo>
                <a:lnTo>
                  <a:pt x="9143999" y="5082540"/>
                </a:lnTo>
                <a:lnTo>
                  <a:pt x="9144000" y="5082540"/>
                </a:lnTo>
                <a:lnTo>
                  <a:pt x="9144000" y="5143500"/>
                </a:lnTo>
                <a:lnTo>
                  <a:pt x="9143999" y="5143500"/>
                </a:lnTo>
                <a:lnTo>
                  <a:pt x="9082799" y="5143500"/>
                </a:lnTo>
                <a:lnTo>
                  <a:pt x="61200" y="5143500"/>
                </a:lnTo>
                <a:lnTo>
                  <a:pt x="0" y="5143500"/>
                </a:lnTo>
                <a:lnTo>
                  <a:pt x="0" y="5143500"/>
                </a:lnTo>
                <a:lnTo>
                  <a:pt x="0" y="60960"/>
                </a:lnTo>
                <a:lnTo>
                  <a:pt x="0" y="6096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 sz="24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5700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5533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Subtitle copy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Image"/>
          <p:cNvSpPr>
            <a:spLocks noGrp="1"/>
          </p:cNvSpPr>
          <p:nvPr>
            <p:ph type="pic" idx="13"/>
          </p:nvPr>
        </p:nvSpPr>
        <p:spPr>
          <a:xfrm>
            <a:off x="-78122" y="-37959"/>
            <a:ext cx="12348244" cy="701762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6" name="Title Text"/>
          <p:cNvSpPr txBox="1">
            <a:spLocks noGrp="1"/>
          </p:cNvSpPr>
          <p:nvPr>
            <p:ph type="title"/>
          </p:nvPr>
        </p:nvSpPr>
        <p:spPr>
          <a:xfrm>
            <a:off x="1558046" y="2979027"/>
            <a:ext cx="9075911" cy="923736"/>
          </a:xfrm>
          <a:prstGeom prst="rect">
            <a:avLst/>
          </a:prstGeom>
        </p:spPr>
        <p:txBody>
          <a:bodyPr anchor="t"/>
          <a:lstStyle>
            <a:lvl1pPr>
              <a:defRPr sz="2391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8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084027" y="3922665"/>
            <a:ext cx="10023947" cy="2368775"/>
          </a:xfrm>
          <a:prstGeom prst="rect">
            <a:avLst/>
          </a:prstGeom>
        </p:spPr>
        <p:txBody>
          <a:bodyPr/>
          <a:lstStyle>
            <a:lvl1pPr>
              <a:defRPr sz="1336">
                <a:solidFill>
                  <a:srgbClr val="FFFFFF"/>
                </a:solidFill>
              </a:defRPr>
            </a:lvl1pPr>
            <a:lvl2pPr>
              <a:defRPr sz="1336">
                <a:solidFill>
                  <a:srgbClr val="FFFFFF"/>
                </a:solidFill>
              </a:defRPr>
            </a:lvl2pPr>
            <a:lvl3pPr>
              <a:defRPr sz="1336">
                <a:solidFill>
                  <a:srgbClr val="FFFFFF"/>
                </a:solidFill>
              </a:defRPr>
            </a:lvl3pPr>
            <a:lvl4pPr>
              <a:defRPr sz="1336">
                <a:solidFill>
                  <a:srgbClr val="FFFFFF"/>
                </a:solidFill>
              </a:defRPr>
            </a:lvl4pPr>
            <a:lvl5pPr>
              <a:defRPr sz="1336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08712433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">
            <a:extLst>
              <a:ext uri="{FF2B5EF4-FFF2-40B4-BE49-F238E27FC236}">
                <a16:creationId xmlns:a16="http://schemas.microsoft.com/office/drawing/2014/main" id="{D269CC13-A94D-4A2C-8DFF-6D52F69EFB67}"/>
              </a:ext>
            </a:extLst>
          </p:cNvPr>
          <p:cNvSpPr/>
          <p:nvPr userDrawn="1"/>
        </p:nvSpPr>
        <p:spPr>
          <a:xfrm>
            <a:off x="0" y="6577989"/>
            <a:ext cx="12192000" cy="288032"/>
          </a:xfrm>
          <a:prstGeom prst="rect">
            <a:avLst/>
          </a:prstGeom>
          <a:solidFill>
            <a:srgbClr val="CFE3FF"/>
          </a:solidFill>
          <a:ln w="12700">
            <a:miter lim="400000"/>
          </a:ln>
        </p:spPr>
        <p:txBody>
          <a:bodyPr lIns="67733" tIns="67733" rIns="67733" bIns="67733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2933"/>
          </a:p>
        </p:txBody>
      </p:sp>
      <p:sp>
        <p:nvSpPr>
          <p:cNvPr id="2" name="מציין מיקום של תאריך 1">
            <a:extLst>
              <a:ext uri="{FF2B5EF4-FFF2-40B4-BE49-F238E27FC236}">
                <a16:creationId xmlns:a16="http://schemas.microsoft.com/office/drawing/2014/main" id="{66735369-373D-41CE-B44D-32094740229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10600" y="6356351"/>
            <a:ext cx="2743200" cy="366183"/>
          </a:xfrm>
          <a:prstGeom prst="rect">
            <a:avLst/>
          </a:prstGeom>
        </p:spPr>
        <p:txBody>
          <a:bodyPr/>
          <a:lstStyle/>
          <a:p>
            <a:fld id="{DD7D8423-F2A3-4CA2-9EF7-F92FF63757D9}" type="datetimeFigureOut">
              <a:rPr lang="he-IL" smtClean="0"/>
              <a:t>י"ח/אלול/תש"ף</a:t>
            </a:fld>
            <a:endParaRPr lang="he-IL"/>
          </a:p>
        </p:txBody>
      </p:sp>
      <p:sp>
        <p:nvSpPr>
          <p:cNvPr id="3" name="מציין מיקום של כותרת תחתונה 2">
            <a:extLst>
              <a:ext uri="{FF2B5EF4-FFF2-40B4-BE49-F238E27FC236}">
                <a16:creationId xmlns:a16="http://schemas.microsoft.com/office/drawing/2014/main" id="{B218650E-4550-40F3-820D-73EE3001E5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6183"/>
          </a:xfrm>
          <a:prstGeom prst="rect">
            <a:avLst/>
          </a:prstGeom>
        </p:spPr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>
            <a:extLst>
              <a:ext uri="{FF2B5EF4-FFF2-40B4-BE49-F238E27FC236}">
                <a16:creationId xmlns:a16="http://schemas.microsoft.com/office/drawing/2014/main" id="{148037A4-1538-4119-8E87-AE2737B171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F4055-A0D8-4BE1-8BDD-AE473E91DB61}" type="slidenum">
              <a:rPr lang="he-IL" smtClean="0"/>
              <a:t>‹#›</a:t>
            </a:fld>
            <a:endParaRPr lang="he-IL"/>
          </a:p>
        </p:txBody>
      </p:sp>
      <p:sp>
        <p:nvSpPr>
          <p:cNvPr id="11" name="כותרת 1">
            <a:extLst>
              <a:ext uri="{FF2B5EF4-FFF2-40B4-BE49-F238E27FC236}">
                <a16:creationId xmlns:a16="http://schemas.microsoft.com/office/drawing/2014/main" id="{372521A2-A18E-4C6E-9472-077DAF3D6E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8022" y="1151690"/>
            <a:ext cx="5756969" cy="1152681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he-IL" dirty="0"/>
              <a:t>לחץ כדי לערוך סגנון כותרת של תבנית בסיס</a:t>
            </a:r>
          </a:p>
        </p:txBody>
      </p:sp>
      <p:sp>
        <p:nvSpPr>
          <p:cNvPr id="12" name="מציין מיקום טקסט 3">
            <a:extLst>
              <a:ext uri="{FF2B5EF4-FFF2-40B4-BE49-F238E27FC236}">
                <a16:creationId xmlns:a16="http://schemas.microsoft.com/office/drawing/2014/main" id="{9DE4E54D-9060-4E51-8CC0-5E8B39B40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367808" y="3110243"/>
            <a:ext cx="7630184" cy="2911044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</p:spTree>
    <p:extLst>
      <p:ext uri="{BB962C8B-B14F-4D97-AF65-F5344CB8AC3E}">
        <p14:creationId xmlns:p14="http://schemas.microsoft.com/office/powerpoint/2010/main" val="173287921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Subtitle cop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Image"/>
          <p:cNvSpPr>
            <a:spLocks noGrp="1"/>
          </p:cNvSpPr>
          <p:nvPr>
            <p:ph type="pic" idx="13"/>
          </p:nvPr>
        </p:nvSpPr>
        <p:spPr>
          <a:xfrm>
            <a:off x="-41665" y="-26993"/>
            <a:ext cx="12275330" cy="691198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45" name="Title Text"/>
          <p:cNvSpPr txBox="1">
            <a:spLocks noGrp="1"/>
          </p:cNvSpPr>
          <p:nvPr>
            <p:ph type="title"/>
          </p:nvPr>
        </p:nvSpPr>
        <p:spPr>
          <a:xfrm>
            <a:off x="6956778" y="1950327"/>
            <a:ext cx="4475937" cy="923735"/>
          </a:xfrm>
          <a:prstGeom prst="rect">
            <a:avLst/>
          </a:prstGeom>
        </p:spPr>
        <p:txBody>
          <a:bodyPr lIns="71437" tIns="71437" rIns="71437" bIns="71437"/>
          <a:lstStyle>
            <a:lvl1pPr defTabSz="410766">
              <a:defRPr sz="3000">
                <a:solidFill>
                  <a:srgbClr val="FFFFFF"/>
                </a:solidFill>
                <a:latin typeface="Typograph Bold"/>
                <a:ea typeface="Typograph Bold"/>
                <a:cs typeface="Typograph Bold"/>
                <a:sym typeface="Typograph Bold"/>
              </a:defRPr>
            </a:lvl1pPr>
          </a:lstStyle>
          <a:p>
            <a:r>
              <a:t>Title Text</a:t>
            </a:r>
          </a:p>
        </p:txBody>
      </p:sp>
      <p:sp>
        <p:nvSpPr>
          <p:cNvPr id="4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897793" y="2893965"/>
            <a:ext cx="4593907" cy="2368775"/>
          </a:xfrm>
          <a:prstGeom prst="rect">
            <a:avLst/>
          </a:prstGeom>
        </p:spPr>
        <p:txBody>
          <a:bodyPr lIns="71437" tIns="71437" rIns="71437" bIns="71437"/>
          <a:lstStyle>
            <a:lvl1pPr defTabSz="410766">
              <a:defRPr sz="1750">
                <a:solidFill>
                  <a:srgbClr val="FFFFFF"/>
                </a:solidFill>
                <a:latin typeface="Typograph Regular"/>
                <a:ea typeface="Typograph Regular"/>
                <a:cs typeface="Typograph Regular"/>
                <a:sym typeface="Typograph Regular"/>
              </a:defRPr>
            </a:lvl1pPr>
            <a:lvl2pPr defTabSz="410766">
              <a:defRPr sz="1750">
                <a:solidFill>
                  <a:srgbClr val="FFFFFF"/>
                </a:solidFill>
                <a:latin typeface="Typograph Regular"/>
                <a:ea typeface="Typograph Regular"/>
                <a:cs typeface="Typograph Regular"/>
                <a:sym typeface="Typograph Regular"/>
              </a:defRPr>
            </a:lvl2pPr>
            <a:lvl3pPr defTabSz="410766">
              <a:defRPr sz="1750">
                <a:solidFill>
                  <a:srgbClr val="FFFFFF"/>
                </a:solidFill>
                <a:latin typeface="Typograph Regular"/>
                <a:ea typeface="Typograph Regular"/>
                <a:cs typeface="Typograph Regular"/>
                <a:sym typeface="Typograph Regular"/>
              </a:defRPr>
            </a:lvl3pPr>
            <a:lvl4pPr defTabSz="410766">
              <a:defRPr sz="1750">
                <a:solidFill>
                  <a:srgbClr val="FFFFFF"/>
                </a:solidFill>
                <a:latin typeface="Typograph Regular"/>
                <a:ea typeface="Typograph Regular"/>
                <a:cs typeface="Typograph Regular"/>
                <a:sym typeface="Typograph Regular"/>
              </a:defRPr>
            </a:lvl4pPr>
            <a:lvl5pPr defTabSz="410766">
              <a:defRPr sz="1750">
                <a:solidFill>
                  <a:srgbClr val="FFFFFF"/>
                </a:solidFill>
                <a:latin typeface="Typograph Regular"/>
                <a:ea typeface="Typograph Regular"/>
                <a:cs typeface="Typograph Regular"/>
                <a:sym typeface="Typograph Regular"/>
              </a:defRPr>
            </a:lvl5pPr>
          </a:lstStyle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4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894396" y="6536531"/>
            <a:ext cx="315791" cy="313546"/>
          </a:xfrm>
          <a:prstGeom prst="rect">
            <a:avLst/>
          </a:prstGeom>
        </p:spPr>
        <p:txBody>
          <a:bodyPr lIns="71437" tIns="71437" rIns="71437" bIns="71437"/>
          <a:lstStyle>
            <a:lvl1pPr defTabSz="410766">
              <a:defRPr sz="1100"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30903525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 preserve="1">
  <p:cSld name="1_Title &amp; Subtitle copy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Title Text"/>
          <p:cNvSpPr txBox="1">
            <a:spLocks noGrp="1"/>
          </p:cNvSpPr>
          <p:nvPr>
            <p:ph type="title"/>
          </p:nvPr>
        </p:nvSpPr>
        <p:spPr>
          <a:xfrm>
            <a:off x="3961839" y="1210580"/>
            <a:ext cx="5656783" cy="855332"/>
          </a:xfrm>
          <a:prstGeom prst="rect">
            <a:avLst/>
          </a:prstGeom>
        </p:spPr>
        <p:txBody>
          <a:bodyPr lIns="71437" tIns="71437" rIns="71437" bIns="71437"/>
          <a:lstStyle>
            <a:lvl1pPr algn="r" defTabSz="410766">
              <a:defRPr sz="3000">
                <a:solidFill>
                  <a:srgbClr val="002060"/>
                </a:solidFill>
                <a:latin typeface="Typograph Bold"/>
                <a:ea typeface="Typograph Bold"/>
                <a:cs typeface="Typograph Bold"/>
                <a:sym typeface="Typograph Bold"/>
              </a:defRPr>
            </a:lvl1pPr>
          </a:lstStyle>
          <a:p>
            <a:r>
              <a:t>Title Text</a:t>
            </a:r>
          </a:p>
        </p:txBody>
      </p:sp>
      <p:sp>
        <p:nvSpPr>
          <p:cNvPr id="68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954369" y="2366367"/>
            <a:ext cx="7623268" cy="3625454"/>
          </a:xfrm>
          <a:prstGeom prst="rect">
            <a:avLst/>
          </a:prstGeom>
        </p:spPr>
        <p:txBody>
          <a:bodyPr lIns="71437" tIns="71437" rIns="71437" bIns="71437"/>
          <a:lstStyle>
            <a:lvl1pPr marL="111414" indent="-105064" algn="r" defTabSz="410766" rtl="1">
              <a:spcBef>
                <a:spcPts val="1100"/>
              </a:spcBef>
              <a:buClr>
                <a:srgbClr val="004990"/>
              </a:buClr>
              <a:buSzPct val="200000"/>
              <a:buChar char="•"/>
              <a:defRPr sz="1750">
                <a:solidFill>
                  <a:srgbClr val="002060"/>
                </a:solidFill>
                <a:latin typeface="Typograph Regular"/>
                <a:ea typeface="Typograph Regular"/>
                <a:cs typeface="Typograph Regular"/>
                <a:sym typeface="Typograph Regular"/>
              </a:defRPr>
            </a:lvl1pPr>
            <a:lvl2pPr marL="319484" indent="-97234" algn="r" defTabSz="410766" rtl="1">
              <a:spcBef>
                <a:spcPts val="1100"/>
              </a:spcBef>
              <a:buClr>
                <a:srgbClr val="004990"/>
              </a:buClr>
              <a:buSzPct val="200000"/>
              <a:buChar char="•"/>
              <a:defRPr sz="1750">
                <a:solidFill>
                  <a:srgbClr val="002060"/>
                </a:solidFill>
                <a:latin typeface="Typograph Regular"/>
                <a:ea typeface="Typograph Regular"/>
                <a:cs typeface="Typograph Regular"/>
                <a:sym typeface="Typograph Regular"/>
              </a:defRPr>
            </a:lvl2pPr>
            <a:lvl3pPr marL="541734" indent="-97234" algn="r" defTabSz="410766" rtl="1">
              <a:buClr>
                <a:srgbClr val="004990"/>
              </a:buClr>
              <a:buSzPct val="200000"/>
              <a:buChar char="•"/>
              <a:defRPr sz="1750">
                <a:solidFill>
                  <a:srgbClr val="002060"/>
                </a:solidFill>
                <a:latin typeface="Typograph Regular"/>
                <a:ea typeface="Typograph Regular"/>
                <a:cs typeface="Typograph Regular"/>
                <a:sym typeface="Typograph Regular"/>
              </a:defRPr>
            </a:lvl3pPr>
            <a:lvl4pPr marL="763984" indent="-97234" algn="r" defTabSz="410766" rtl="1">
              <a:spcBef>
                <a:spcPts val="1100"/>
              </a:spcBef>
              <a:buClr>
                <a:srgbClr val="004990"/>
              </a:buClr>
              <a:buSzPct val="200000"/>
              <a:buChar char="•"/>
              <a:defRPr sz="1750">
                <a:solidFill>
                  <a:srgbClr val="002060"/>
                </a:solidFill>
                <a:latin typeface="Typograph Regular"/>
                <a:ea typeface="Typograph Regular"/>
                <a:cs typeface="Typograph Regular"/>
                <a:sym typeface="Typograph Regular"/>
              </a:defRPr>
            </a:lvl4pPr>
            <a:lvl5pPr marL="986234" indent="-97234" algn="r" defTabSz="410766" rtl="1">
              <a:spcBef>
                <a:spcPts val="1100"/>
              </a:spcBef>
              <a:buClr>
                <a:srgbClr val="004990"/>
              </a:buClr>
              <a:buSzPct val="200000"/>
              <a:buChar char="•"/>
              <a:defRPr sz="1750">
                <a:solidFill>
                  <a:srgbClr val="002060"/>
                </a:solidFill>
                <a:latin typeface="Typograph Regular"/>
                <a:ea typeface="Typograph Regular"/>
                <a:cs typeface="Typograph Regular"/>
                <a:sym typeface="Typograph Regular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69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" y="6741591"/>
            <a:ext cx="12192001" cy="127709"/>
          </a:xfrm>
          <a:prstGeom prst="rect">
            <a:avLst/>
          </a:prstGeom>
          <a:ln w="12700">
            <a:miter lim="400000"/>
          </a:ln>
        </p:spPr>
      </p:pic>
      <p:sp>
        <p:nvSpPr>
          <p:cNvPr id="7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894396" y="6536531"/>
            <a:ext cx="315791" cy="313546"/>
          </a:xfrm>
          <a:prstGeom prst="rect">
            <a:avLst/>
          </a:prstGeom>
        </p:spPr>
        <p:txBody>
          <a:bodyPr lIns="71437" tIns="71437" rIns="71437" bIns="71437"/>
          <a:lstStyle>
            <a:lvl1pPr defTabSz="410766">
              <a:defRPr sz="1100"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27221417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Subtitle copy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Title Text"/>
          <p:cNvSpPr txBox="1">
            <a:spLocks noGrp="1"/>
          </p:cNvSpPr>
          <p:nvPr>
            <p:ph type="title"/>
          </p:nvPr>
        </p:nvSpPr>
        <p:spPr>
          <a:xfrm>
            <a:off x="3961839" y="1210580"/>
            <a:ext cx="5656783" cy="855332"/>
          </a:xfrm>
          <a:prstGeom prst="rect">
            <a:avLst/>
          </a:prstGeom>
        </p:spPr>
        <p:txBody>
          <a:bodyPr lIns="71437" tIns="71437" rIns="71437" bIns="71437"/>
          <a:lstStyle>
            <a:lvl1pPr algn="r" defTabSz="410766">
              <a:defRPr sz="3000">
                <a:solidFill>
                  <a:srgbClr val="004990"/>
                </a:solidFill>
                <a:latin typeface="Typograph Bold"/>
                <a:ea typeface="Typograph Bold"/>
                <a:cs typeface="Typograph Bold"/>
                <a:sym typeface="Typograph Bold"/>
              </a:defRPr>
            </a:lvl1pPr>
          </a:lstStyle>
          <a:p>
            <a:r>
              <a:t>Title Text</a:t>
            </a:r>
          </a:p>
        </p:txBody>
      </p:sp>
      <p:sp>
        <p:nvSpPr>
          <p:cNvPr id="68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954369" y="2366367"/>
            <a:ext cx="7623268" cy="3625454"/>
          </a:xfrm>
          <a:prstGeom prst="rect">
            <a:avLst/>
          </a:prstGeom>
        </p:spPr>
        <p:txBody>
          <a:bodyPr lIns="71437" tIns="71437" rIns="71437" bIns="71437"/>
          <a:lstStyle>
            <a:lvl1pPr marL="111414" indent="-105064" algn="r" defTabSz="410766" rtl="1">
              <a:spcBef>
                <a:spcPts val="1100"/>
              </a:spcBef>
              <a:buClr>
                <a:srgbClr val="004990"/>
              </a:buClr>
              <a:buSzPct val="200000"/>
              <a:buChar char="•"/>
              <a:defRPr sz="1750">
                <a:solidFill>
                  <a:srgbClr val="004990"/>
                </a:solidFill>
                <a:latin typeface="Typograph Regular"/>
                <a:ea typeface="Typograph Regular"/>
                <a:cs typeface="Typograph Regular"/>
                <a:sym typeface="Typograph Regular"/>
              </a:defRPr>
            </a:lvl1pPr>
            <a:lvl2pPr marL="319484" indent="-97234" algn="r" defTabSz="410766" rtl="1">
              <a:spcBef>
                <a:spcPts val="1100"/>
              </a:spcBef>
              <a:buClr>
                <a:srgbClr val="004990"/>
              </a:buClr>
              <a:buSzPct val="200000"/>
              <a:buChar char="•"/>
              <a:defRPr sz="1750">
                <a:solidFill>
                  <a:srgbClr val="004990"/>
                </a:solidFill>
                <a:latin typeface="Typograph Regular"/>
                <a:ea typeface="Typograph Regular"/>
                <a:cs typeface="Typograph Regular"/>
                <a:sym typeface="Typograph Regular"/>
              </a:defRPr>
            </a:lvl2pPr>
            <a:lvl3pPr marL="541734" indent="-97234" algn="r" defTabSz="410766" rtl="1">
              <a:buClr>
                <a:srgbClr val="004990"/>
              </a:buClr>
              <a:buSzPct val="200000"/>
              <a:buChar char="•"/>
              <a:defRPr sz="1750">
                <a:solidFill>
                  <a:srgbClr val="004990"/>
                </a:solidFill>
                <a:latin typeface="Typograph Regular"/>
                <a:ea typeface="Typograph Regular"/>
                <a:cs typeface="Typograph Regular"/>
                <a:sym typeface="Typograph Regular"/>
              </a:defRPr>
            </a:lvl3pPr>
            <a:lvl4pPr marL="763984" indent="-97234" algn="r" defTabSz="410766" rtl="1">
              <a:spcBef>
                <a:spcPts val="1100"/>
              </a:spcBef>
              <a:buClr>
                <a:srgbClr val="004990"/>
              </a:buClr>
              <a:buSzPct val="200000"/>
              <a:buChar char="•"/>
              <a:defRPr sz="1750">
                <a:solidFill>
                  <a:srgbClr val="004990"/>
                </a:solidFill>
                <a:latin typeface="Typograph Regular"/>
                <a:ea typeface="Typograph Regular"/>
                <a:cs typeface="Typograph Regular"/>
                <a:sym typeface="Typograph Regular"/>
              </a:defRPr>
            </a:lvl4pPr>
            <a:lvl5pPr marL="986234" indent="-97234" algn="r" defTabSz="410766" rtl="1">
              <a:spcBef>
                <a:spcPts val="1100"/>
              </a:spcBef>
              <a:buClr>
                <a:srgbClr val="004990"/>
              </a:buClr>
              <a:buSzPct val="200000"/>
              <a:buChar char="•"/>
              <a:defRPr sz="1750">
                <a:solidFill>
                  <a:srgbClr val="004990"/>
                </a:solidFill>
                <a:latin typeface="Typograph Regular"/>
                <a:ea typeface="Typograph Regular"/>
                <a:cs typeface="Typograph Regular"/>
                <a:sym typeface="Typograph Regular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69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" y="6741591"/>
            <a:ext cx="12192001" cy="127709"/>
          </a:xfrm>
          <a:prstGeom prst="rect">
            <a:avLst/>
          </a:prstGeom>
          <a:ln w="12700">
            <a:miter lim="400000"/>
          </a:ln>
        </p:spPr>
      </p:pic>
      <p:sp>
        <p:nvSpPr>
          <p:cNvPr id="7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894396" y="6536531"/>
            <a:ext cx="315791" cy="313546"/>
          </a:xfrm>
          <a:prstGeom prst="rect">
            <a:avLst/>
          </a:prstGeom>
        </p:spPr>
        <p:txBody>
          <a:bodyPr lIns="71437" tIns="71437" rIns="71437" bIns="71437"/>
          <a:lstStyle>
            <a:lvl1pPr defTabSz="410766">
              <a:defRPr sz="1100"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58785598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Subtitle copy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Image"/>
          <p:cNvSpPr>
            <a:spLocks noGrp="1"/>
          </p:cNvSpPr>
          <p:nvPr>
            <p:ph type="pic" sz="half" idx="13"/>
          </p:nvPr>
        </p:nvSpPr>
        <p:spPr>
          <a:xfrm>
            <a:off x="8127258" y="-28177"/>
            <a:ext cx="4068376" cy="691435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79" name="Title Text"/>
          <p:cNvSpPr txBox="1">
            <a:spLocks noGrp="1"/>
          </p:cNvSpPr>
          <p:nvPr>
            <p:ph type="title"/>
          </p:nvPr>
        </p:nvSpPr>
        <p:spPr>
          <a:xfrm>
            <a:off x="866852" y="1442752"/>
            <a:ext cx="6014996" cy="1309002"/>
          </a:xfrm>
          <a:prstGeom prst="rect">
            <a:avLst/>
          </a:prstGeom>
        </p:spPr>
        <p:txBody>
          <a:bodyPr lIns="71437" tIns="71437" rIns="71437" bIns="71437"/>
          <a:lstStyle>
            <a:lvl1pPr algn="r" defTabSz="410766">
              <a:defRPr sz="3000">
                <a:solidFill>
                  <a:srgbClr val="031333"/>
                </a:solidFill>
                <a:latin typeface="Typograph Bold"/>
                <a:ea typeface="Typograph Bold"/>
                <a:cs typeface="Typograph Bold"/>
                <a:sym typeface="Typograph Bold"/>
              </a:defRPr>
            </a:lvl1pPr>
          </a:lstStyle>
          <a:p>
            <a:r>
              <a:t>Title Text</a:t>
            </a:r>
          </a:p>
        </p:txBody>
      </p:sp>
      <p:sp>
        <p:nvSpPr>
          <p:cNvPr id="80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639492" y="2906977"/>
            <a:ext cx="6242356" cy="3249191"/>
          </a:xfrm>
          <a:prstGeom prst="rect">
            <a:avLst/>
          </a:prstGeom>
        </p:spPr>
        <p:txBody>
          <a:bodyPr lIns="71437" tIns="71437" rIns="71437" bIns="71437"/>
          <a:lstStyle>
            <a:lvl1pPr algn="r" defTabSz="410766">
              <a:defRPr sz="1750">
                <a:solidFill>
                  <a:srgbClr val="262626"/>
                </a:solidFill>
                <a:latin typeface="Typograph Regular"/>
                <a:ea typeface="Typograph Regular"/>
                <a:cs typeface="Typograph Regular"/>
                <a:sym typeface="Typograph Regular"/>
              </a:defRPr>
            </a:lvl1pPr>
            <a:lvl2pPr algn="r" defTabSz="410766">
              <a:defRPr sz="1750">
                <a:solidFill>
                  <a:srgbClr val="262626"/>
                </a:solidFill>
                <a:latin typeface="Typograph Regular"/>
                <a:ea typeface="Typograph Regular"/>
                <a:cs typeface="Typograph Regular"/>
                <a:sym typeface="Typograph Regular"/>
              </a:defRPr>
            </a:lvl2pPr>
            <a:lvl3pPr algn="r" defTabSz="410766">
              <a:defRPr sz="1750">
                <a:solidFill>
                  <a:srgbClr val="262626"/>
                </a:solidFill>
                <a:latin typeface="Typograph Regular"/>
                <a:ea typeface="Typograph Regular"/>
                <a:cs typeface="Typograph Regular"/>
                <a:sym typeface="Typograph Regular"/>
              </a:defRPr>
            </a:lvl3pPr>
            <a:lvl4pPr algn="r" defTabSz="410766">
              <a:defRPr sz="1750">
                <a:solidFill>
                  <a:srgbClr val="262626"/>
                </a:solidFill>
                <a:latin typeface="Typograph Regular"/>
                <a:ea typeface="Typograph Regular"/>
                <a:cs typeface="Typograph Regular"/>
                <a:sym typeface="Typograph Regular"/>
              </a:defRPr>
            </a:lvl4pPr>
            <a:lvl5pPr algn="r" defTabSz="410766">
              <a:defRPr sz="1750">
                <a:solidFill>
                  <a:srgbClr val="262626"/>
                </a:solidFill>
                <a:latin typeface="Typograph Regular"/>
                <a:ea typeface="Typograph Regular"/>
                <a:cs typeface="Typograph Regular"/>
                <a:sym typeface="Typograph Regular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894396" y="6536531"/>
            <a:ext cx="315791" cy="313546"/>
          </a:xfrm>
          <a:prstGeom prst="rect">
            <a:avLst/>
          </a:prstGeom>
        </p:spPr>
        <p:txBody>
          <a:bodyPr lIns="71437" tIns="71437" rIns="71437" bIns="71437"/>
          <a:lstStyle>
            <a:lvl1pPr defTabSz="410766">
              <a:defRPr sz="1100"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06646542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Subtitle copy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Image"/>
          <p:cNvSpPr>
            <a:spLocks noGrp="1"/>
          </p:cNvSpPr>
          <p:nvPr>
            <p:ph type="pic" idx="13"/>
          </p:nvPr>
        </p:nvSpPr>
        <p:spPr>
          <a:xfrm>
            <a:off x="-7618" y="-27715"/>
            <a:ext cx="12207236" cy="691343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90" name="Title Text"/>
          <p:cNvSpPr txBox="1">
            <a:spLocks noGrp="1"/>
          </p:cNvSpPr>
          <p:nvPr>
            <p:ph type="title"/>
          </p:nvPr>
        </p:nvSpPr>
        <p:spPr>
          <a:xfrm>
            <a:off x="2692533" y="2312277"/>
            <a:ext cx="6806934" cy="923735"/>
          </a:xfrm>
          <a:prstGeom prst="rect">
            <a:avLst/>
          </a:prstGeom>
        </p:spPr>
        <p:txBody>
          <a:bodyPr lIns="71437" tIns="71437" rIns="71437" bIns="71437"/>
          <a:lstStyle>
            <a:lvl1pPr defTabSz="410766">
              <a:defRPr sz="3000">
                <a:solidFill>
                  <a:srgbClr val="FFFFFF"/>
                </a:solidFill>
                <a:latin typeface="Typograph Bold"/>
                <a:ea typeface="Typograph Bold"/>
                <a:cs typeface="Typograph Bold"/>
                <a:sym typeface="Typograph Bold"/>
              </a:defRPr>
            </a:lvl1pPr>
          </a:lstStyle>
          <a:p>
            <a:r>
              <a:t>Title Text</a:t>
            </a:r>
          </a:p>
        </p:txBody>
      </p:sp>
      <p:sp>
        <p:nvSpPr>
          <p:cNvPr id="91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2337020" y="3255915"/>
            <a:ext cx="7517960" cy="2368775"/>
          </a:xfrm>
          <a:prstGeom prst="rect">
            <a:avLst/>
          </a:prstGeom>
        </p:spPr>
        <p:txBody>
          <a:bodyPr lIns="71437" tIns="71437" rIns="71437" bIns="71437"/>
          <a:lstStyle>
            <a:lvl1pPr defTabSz="410766">
              <a:defRPr sz="1750">
                <a:solidFill>
                  <a:srgbClr val="FFFFFF"/>
                </a:solidFill>
                <a:latin typeface="Typograph Regular"/>
                <a:ea typeface="Typograph Regular"/>
                <a:cs typeface="Typograph Regular"/>
                <a:sym typeface="Typograph Regular"/>
              </a:defRPr>
            </a:lvl1pPr>
            <a:lvl2pPr defTabSz="410766">
              <a:defRPr sz="1750">
                <a:solidFill>
                  <a:srgbClr val="FFFFFF"/>
                </a:solidFill>
                <a:latin typeface="Typograph Regular"/>
                <a:ea typeface="Typograph Regular"/>
                <a:cs typeface="Typograph Regular"/>
                <a:sym typeface="Typograph Regular"/>
              </a:defRPr>
            </a:lvl2pPr>
            <a:lvl3pPr defTabSz="410766">
              <a:defRPr sz="1750">
                <a:solidFill>
                  <a:srgbClr val="FFFFFF"/>
                </a:solidFill>
                <a:latin typeface="Typograph Regular"/>
                <a:ea typeface="Typograph Regular"/>
                <a:cs typeface="Typograph Regular"/>
                <a:sym typeface="Typograph Regular"/>
              </a:defRPr>
            </a:lvl3pPr>
            <a:lvl4pPr defTabSz="410766">
              <a:defRPr sz="1750">
                <a:solidFill>
                  <a:srgbClr val="FFFFFF"/>
                </a:solidFill>
                <a:latin typeface="Typograph Regular"/>
                <a:ea typeface="Typograph Regular"/>
                <a:cs typeface="Typograph Regular"/>
                <a:sym typeface="Typograph Regular"/>
              </a:defRPr>
            </a:lvl4pPr>
            <a:lvl5pPr defTabSz="410766">
              <a:defRPr sz="1750">
                <a:solidFill>
                  <a:srgbClr val="FFFFFF"/>
                </a:solidFill>
                <a:latin typeface="Typograph Regular"/>
                <a:ea typeface="Typograph Regular"/>
                <a:cs typeface="Typograph Regular"/>
                <a:sym typeface="Typograph Regular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92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329463" y="1428620"/>
            <a:ext cx="1533075" cy="533661"/>
          </a:xfrm>
          <a:prstGeom prst="rect">
            <a:avLst/>
          </a:prstGeom>
          <a:ln w="12700">
            <a:miter lim="400000"/>
          </a:ln>
        </p:spPr>
      </p:pic>
      <p:sp>
        <p:nvSpPr>
          <p:cNvPr id="9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894396" y="6536531"/>
            <a:ext cx="315791" cy="313546"/>
          </a:xfrm>
          <a:prstGeom prst="rect">
            <a:avLst/>
          </a:prstGeom>
        </p:spPr>
        <p:txBody>
          <a:bodyPr lIns="71437" tIns="71437" rIns="71437" bIns="71437"/>
          <a:lstStyle>
            <a:lvl1pPr defTabSz="410766">
              <a:defRPr sz="1100"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47924302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Subtitle copy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Image"/>
          <p:cNvSpPr>
            <a:spLocks noGrp="1"/>
          </p:cNvSpPr>
          <p:nvPr>
            <p:ph type="pic" idx="13"/>
          </p:nvPr>
        </p:nvSpPr>
        <p:spPr>
          <a:xfrm>
            <a:off x="-3497" y="-7384"/>
            <a:ext cx="12198993" cy="687288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01" name="Title Text"/>
          <p:cNvSpPr txBox="1">
            <a:spLocks noGrp="1"/>
          </p:cNvSpPr>
          <p:nvPr>
            <p:ph type="title"/>
          </p:nvPr>
        </p:nvSpPr>
        <p:spPr>
          <a:xfrm>
            <a:off x="4478968" y="1483630"/>
            <a:ext cx="5656783" cy="855332"/>
          </a:xfrm>
          <a:prstGeom prst="rect">
            <a:avLst/>
          </a:prstGeom>
        </p:spPr>
        <p:txBody>
          <a:bodyPr lIns="71437" tIns="71437" rIns="71437" bIns="71437"/>
          <a:lstStyle>
            <a:lvl1pPr algn="r" defTabSz="410766">
              <a:defRPr sz="3000">
                <a:solidFill>
                  <a:srgbClr val="00D2F2"/>
                </a:solidFill>
                <a:latin typeface="Typograph Bold"/>
                <a:ea typeface="Typograph Bold"/>
                <a:cs typeface="Typograph Bold"/>
                <a:sym typeface="Typograph Bold"/>
              </a:defRPr>
            </a:lvl1pPr>
          </a:lstStyle>
          <a:p>
            <a:r>
              <a:t>Title Text</a:t>
            </a:r>
          </a:p>
        </p:txBody>
      </p:sp>
      <p:sp>
        <p:nvSpPr>
          <p:cNvPr id="102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996436" y="2639417"/>
            <a:ext cx="5139315" cy="3625454"/>
          </a:xfrm>
          <a:prstGeom prst="rect">
            <a:avLst/>
          </a:prstGeom>
        </p:spPr>
        <p:txBody>
          <a:bodyPr lIns="71437" tIns="71437" rIns="71437" bIns="71437"/>
          <a:lstStyle>
            <a:lvl1pPr marL="111414" indent="-105064" algn="r" defTabSz="410766" rtl="1">
              <a:spcBef>
                <a:spcPts val="1100"/>
              </a:spcBef>
              <a:buClr>
                <a:srgbClr val="00D2F2"/>
              </a:buClr>
              <a:buSzPct val="200000"/>
              <a:buChar char="•"/>
              <a:defRPr sz="1750">
                <a:solidFill>
                  <a:srgbClr val="FFFFFF"/>
                </a:solidFill>
                <a:latin typeface="Typograph Regular"/>
                <a:ea typeface="Typograph Regular"/>
                <a:cs typeface="Typograph Regular"/>
                <a:sym typeface="Typograph Regular"/>
              </a:defRPr>
            </a:lvl1pPr>
            <a:lvl2pPr marL="319484" indent="-97234" algn="r" defTabSz="410766" rtl="1">
              <a:spcBef>
                <a:spcPts val="1100"/>
              </a:spcBef>
              <a:buClr>
                <a:srgbClr val="00D2F2"/>
              </a:buClr>
              <a:buSzPct val="200000"/>
              <a:buChar char="•"/>
              <a:defRPr sz="1750">
                <a:solidFill>
                  <a:srgbClr val="FFFFFF"/>
                </a:solidFill>
                <a:latin typeface="Typograph Regular"/>
                <a:ea typeface="Typograph Regular"/>
                <a:cs typeface="Typograph Regular"/>
                <a:sym typeface="Typograph Regular"/>
              </a:defRPr>
            </a:lvl2pPr>
            <a:lvl3pPr marL="541734" indent="-97234" algn="r" defTabSz="410766" rtl="1">
              <a:buClr>
                <a:srgbClr val="00D2F2"/>
              </a:buClr>
              <a:buSzPct val="200000"/>
              <a:buChar char="•"/>
              <a:defRPr sz="1750">
                <a:solidFill>
                  <a:srgbClr val="FFFFFF"/>
                </a:solidFill>
                <a:latin typeface="Typograph Regular"/>
                <a:ea typeface="Typograph Regular"/>
                <a:cs typeface="Typograph Regular"/>
                <a:sym typeface="Typograph Regular"/>
              </a:defRPr>
            </a:lvl3pPr>
            <a:lvl4pPr marL="763984" indent="-97234" algn="r" defTabSz="410766" rtl="1">
              <a:spcBef>
                <a:spcPts val="1100"/>
              </a:spcBef>
              <a:buClr>
                <a:srgbClr val="00D2F2"/>
              </a:buClr>
              <a:buSzPct val="200000"/>
              <a:buChar char="•"/>
              <a:defRPr sz="1750">
                <a:solidFill>
                  <a:srgbClr val="FFFFFF"/>
                </a:solidFill>
                <a:latin typeface="Typograph Regular"/>
                <a:ea typeface="Typograph Regular"/>
                <a:cs typeface="Typograph Regular"/>
                <a:sym typeface="Typograph Regular"/>
              </a:defRPr>
            </a:lvl4pPr>
            <a:lvl5pPr marL="986234" indent="-97234" algn="r" defTabSz="410766" rtl="1">
              <a:spcBef>
                <a:spcPts val="1100"/>
              </a:spcBef>
              <a:buClr>
                <a:srgbClr val="00D2F2"/>
              </a:buClr>
              <a:buSzPct val="200000"/>
              <a:buChar char="•"/>
              <a:defRPr sz="1750">
                <a:solidFill>
                  <a:srgbClr val="FFFFFF"/>
                </a:solidFill>
                <a:latin typeface="Typograph Regular"/>
                <a:ea typeface="Typograph Regular"/>
                <a:cs typeface="Typograph Regular"/>
                <a:sym typeface="Typograph Regular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03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38635" y="6741186"/>
            <a:ext cx="12269270" cy="128518"/>
          </a:xfrm>
          <a:prstGeom prst="rect">
            <a:avLst/>
          </a:prstGeom>
          <a:ln w="12700">
            <a:miter lim="400000"/>
          </a:ln>
        </p:spPr>
      </p:pic>
      <p:pic>
        <p:nvPicPr>
          <p:cNvPr id="104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31389" y="256932"/>
            <a:ext cx="1188065" cy="413562"/>
          </a:xfrm>
          <a:prstGeom prst="rect">
            <a:avLst/>
          </a:prstGeom>
          <a:ln w="12700">
            <a:miter lim="400000"/>
          </a:ln>
        </p:spPr>
      </p:pic>
      <p:sp>
        <p:nvSpPr>
          <p:cNvPr id="10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894396" y="6536531"/>
            <a:ext cx="315791" cy="313546"/>
          </a:xfrm>
          <a:prstGeom prst="rect">
            <a:avLst/>
          </a:prstGeom>
        </p:spPr>
        <p:txBody>
          <a:bodyPr lIns="71437" tIns="71437" rIns="71437" bIns="71437"/>
          <a:lstStyle>
            <a:lvl1pPr defTabSz="410766">
              <a:defRPr sz="1100"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35686012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Subtitle copy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Image"/>
          <p:cNvSpPr>
            <a:spLocks noGrp="1"/>
          </p:cNvSpPr>
          <p:nvPr>
            <p:ph type="pic" sz="half" idx="13"/>
          </p:nvPr>
        </p:nvSpPr>
        <p:spPr>
          <a:xfrm>
            <a:off x="-44003" y="-3127"/>
            <a:ext cx="12233249" cy="229787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13" name="Title Text"/>
          <p:cNvSpPr txBox="1">
            <a:spLocks noGrp="1"/>
          </p:cNvSpPr>
          <p:nvPr>
            <p:ph type="title"/>
          </p:nvPr>
        </p:nvSpPr>
        <p:spPr>
          <a:xfrm>
            <a:off x="4015418" y="2407158"/>
            <a:ext cx="5656783" cy="855332"/>
          </a:xfrm>
          <a:prstGeom prst="rect">
            <a:avLst/>
          </a:prstGeom>
        </p:spPr>
        <p:txBody>
          <a:bodyPr lIns="71437" tIns="71437" rIns="71437" bIns="71437"/>
          <a:lstStyle>
            <a:lvl1pPr algn="r" defTabSz="410766">
              <a:defRPr sz="3000">
                <a:solidFill>
                  <a:srgbClr val="031333"/>
                </a:solidFill>
                <a:latin typeface="Typograph Bold"/>
                <a:ea typeface="Typograph Bold"/>
                <a:cs typeface="Typograph Bold"/>
                <a:sym typeface="Typograph Bold"/>
              </a:defRPr>
            </a:lvl1pPr>
          </a:lstStyle>
          <a:p>
            <a:r>
              <a:t>Title Text</a:t>
            </a:r>
          </a:p>
        </p:txBody>
      </p:sp>
      <p:sp>
        <p:nvSpPr>
          <p:cNvPr id="114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2842210" y="3562945"/>
            <a:ext cx="6829991" cy="2506871"/>
          </a:xfrm>
          <a:prstGeom prst="rect">
            <a:avLst/>
          </a:prstGeom>
        </p:spPr>
        <p:txBody>
          <a:bodyPr lIns="71437" tIns="71437" rIns="71437" bIns="71437"/>
          <a:lstStyle>
            <a:lvl1pPr marL="111414" indent="-105064" algn="r" defTabSz="410766" rtl="1">
              <a:spcBef>
                <a:spcPts val="1100"/>
              </a:spcBef>
              <a:buClr>
                <a:srgbClr val="E1017A"/>
              </a:buClr>
              <a:buSzPct val="200000"/>
              <a:buChar char="•"/>
              <a:defRPr sz="1750">
                <a:solidFill>
                  <a:srgbClr val="262626"/>
                </a:solidFill>
                <a:latin typeface="Typograph Regular"/>
                <a:ea typeface="Typograph Regular"/>
                <a:cs typeface="Typograph Regular"/>
                <a:sym typeface="Typograph Regular"/>
              </a:defRPr>
            </a:lvl1pPr>
            <a:lvl2pPr marL="319484" indent="-97234" algn="r" defTabSz="410766" rtl="1">
              <a:spcBef>
                <a:spcPts val="1100"/>
              </a:spcBef>
              <a:buClr>
                <a:srgbClr val="E1017A"/>
              </a:buClr>
              <a:buSzPct val="200000"/>
              <a:buChar char="•"/>
              <a:defRPr sz="1750">
                <a:solidFill>
                  <a:srgbClr val="262626"/>
                </a:solidFill>
                <a:latin typeface="Typograph Regular"/>
                <a:ea typeface="Typograph Regular"/>
                <a:cs typeface="Typograph Regular"/>
                <a:sym typeface="Typograph Regular"/>
              </a:defRPr>
            </a:lvl2pPr>
            <a:lvl3pPr marL="541734" indent="-97234" algn="r" defTabSz="410766" rtl="1">
              <a:buClr>
                <a:srgbClr val="E1017A"/>
              </a:buClr>
              <a:buSzPct val="200000"/>
              <a:buChar char="•"/>
              <a:defRPr sz="1750">
                <a:solidFill>
                  <a:srgbClr val="262626"/>
                </a:solidFill>
                <a:latin typeface="Typograph Regular"/>
                <a:ea typeface="Typograph Regular"/>
                <a:cs typeface="Typograph Regular"/>
                <a:sym typeface="Typograph Regular"/>
              </a:defRPr>
            </a:lvl3pPr>
            <a:lvl4pPr marL="763984" indent="-97234" algn="r" defTabSz="410766" rtl="1">
              <a:spcBef>
                <a:spcPts val="1100"/>
              </a:spcBef>
              <a:buClr>
                <a:srgbClr val="E1017A"/>
              </a:buClr>
              <a:buSzPct val="200000"/>
              <a:buChar char="•"/>
              <a:defRPr sz="1750">
                <a:solidFill>
                  <a:srgbClr val="262626"/>
                </a:solidFill>
                <a:latin typeface="Typograph Regular"/>
                <a:ea typeface="Typograph Regular"/>
                <a:cs typeface="Typograph Regular"/>
                <a:sym typeface="Typograph Regular"/>
              </a:defRPr>
            </a:lvl4pPr>
            <a:lvl5pPr marL="986234" indent="-97234" algn="r" defTabSz="410766" rtl="1">
              <a:spcBef>
                <a:spcPts val="1100"/>
              </a:spcBef>
              <a:buClr>
                <a:srgbClr val="E1017A"/>
              </a:buClr>
              <a:buSzPct val="200000"/>
              <a:buChar char="•"/>
              <a:defRPr sz="1750">
                <a:solidFill>
                  <a:srgbClr val="262626"/>
                </a:solidFill>
                <a:latin typeface="Typograph Regular"/>
                <a:ea typeface="Typograph Regular"/>
                <a:cs typeface="Typograph Regular"/>
                <a:sym typeface="Typograph Regular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15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31389" y="256932"/>
            <a:ext cx="1188065" cy="413562"/>
          </a:xfrm>
          <a:prstGeom prst="rect">
            <a:avLst/>
          </a:prstGeom>
          <a:ln w="12700">
            <a:miter lim="400000"/>
          </a:ln>
        </p:spPr>
      </p:pic>
      <p:sp>
        <p:nvSpPr>
          <p:cNvPr id="11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894396" y="6536531"/>
            <a:ext cx="315791" cy="313546"/>
          </a:xfrm>
          <a:prstGeom prst="rect">
            <a:avLst/>
          </a:prstGeom>
        </p:spPr>
        <p:txBody>
          <a:bodyPr lIns="71437" tIns="71437" rIns="71437" bIns="71437"/>
          <a:lstStyle>
            <a:lvl1pPr defTabSz="410766">
              <a:defRPr sz="1100"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08294700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e-IL"/>
              <a:t>לחץ כדי לערוך סגנון כותרת משנה של תבנית בסיס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6A570-E1EB-4974-BF5E-82A2D802E0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E784FA-62D5-4031-8797-ADD6FD6F186E}" type="datetimeFigureOut">
              <a:rPr lang="he-IL"/>
              <a:pPr>
                <a:defRPr/>
              </a:pPr>
              <a:t>י"ח/אלול/תש"ף</a:t>
            </a:fld>
            <a:endParaRPr lang="he-I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B3FAB7-3082-4849-ACE9-C556C0A106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e-I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6A72AE-ED14-4BA1-8D70-15FE16C912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463A05-9D85-44C3-AEAB-A07CEFD378D7}" type="slidenum">
              <a:rPr lang="he-IL"/>
              <a:pPr>
                <a:defRPr/>
              </a:pPr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82833302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D97260-50BA-4390-837E-0888FEA687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88DF23-C292-48C0-A906-80E204FE4687}" type="datetimeFigureOut">
              <a:rPr lang="he-IL"/>
              <a:pPr>
                <a:defRPr/>
              </a:pPr>
              <a:t>י"ח/אלול/תש"ף</a:t>
            </a:fld>
            <a:endParaRPr lang="he-I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C61054-FF23-4F42-B508-7AA68C1321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e-I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C7A416-C71E-4AC0-B091-0900302C91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ED9915-A260-49EA-9452-0574E36DDF12}" type="slidenum">
              <a:rPr lang="he-IL"/>
              <a:pPr>
                <a:defRPr/>
              </a:pPr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92401559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E948FE-90A5-4E75-8968-4020425EC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EF361-951A-4CC0-B460-B90632620B8B}" type="datetimeFigureOut">
              <a:rPr lang="he-IL"/>
              <a:pPr>
                <a:defRPr/>
              </a:pPr>
              <a:t>י"ח/אלול/תש"ף</a:t>
            </a:fld>
            <a:endParaRPr lang="he-I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A2A985-8546-4D5F-9E58-4D04F31C2A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e-I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9C97A9-6CD6-4F70-B371-4DD7A15BCC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672A97-67A7-4839-9879-77941609E30A}" type="slidenum">
              <a:rPr lang="he-IL"/>
              <a:pPr>
                <a:defRPr/>
              </a:pPr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01035948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31D854-A501-4427-94A6-76E5DBC4A0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1DAD2C-AD8C-4DD8-923C-6EAA0717D89B}" type="datetimeFigureOut">
              <a:rPr lang="he-IL"/>
              <a:pPr>
                <a:defRPr/>
              </a:pPr>
              <a:t>י"ח/אלול/תש"ף</a:t>
            </a:fld>
            <a:endParaRPr lang="he-I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6829C6-8564-48BC-A82E-5E6A7ED2B1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e-I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21E3EC-72B3-4F9A-AB67-AC5CA768B3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1A87C5-BF66-41E9-BD46-DBFC5CAFEB9D}" type="slidenum">
              <a:rPr lang="he-IL"/>
              <a:pPr>
                <a:defRPr/>
              </a:pPr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10493236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6F06B04-E9C8-4094-B4CF-C9D6C851F8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0E2DCB-3047-4C54-9FEF-4CA8FDC19183}" type="datetimeFigureOut">
              <a:rPr lang="he-IL"/>
              <a:pPr>
                <a:defRPr/>
              </a:pPr>
              <a:t>י"ח/אלול/תש"ף</a:t>
            </a:fld>
            <a:endParaRPr lang="he-I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2D64097-C979-4D47-B549-484FF257E5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e-I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5394EB1-6345-4D45-83E6-D338B53CC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D14E2A-DEF4-4AD4-B57B-C29358E7C086}" type="slidenum">
              <a:rPr lang="he-IL"/>
              <a:pPr>
                <a:defRPr/>
              </a:pPr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9050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 preserve="1">
  <p:cSld name="Title &amp; Subtitle copy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Image"/>
          <p:cNvSpPr>
            <a:spLocks noGrp="1"/>
          </p:cNvSpPr>
          <p:nvPr>
            <p:ph type="pic" sz="half" idx="13"/>
          </p:nvPr>
        </p:nvSpPr>
        <p:spPr>
          <a:xfrm>
            <a:off x="8127258" y="-28177"/>
            <a:ext cx="4068376" cy="691435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79" name="Title Text"/>
          <p:cNvSpPr txBox="1">
            <a:spLocks noGrp="1"/>
          </p:cNvSpPr>
          <p:nvPr>
            <p:ph type="title"/>
          </p:nvPr>
        </p:nvSpPr>
        <p:spPr>
          <a:xfrm>
            <a:off x="866852" y="1442752"/>
            <a:ext cx="6014996" cy="1309002"/>
          </a:xfrm>
          <a:prstGeom prst="rect">
            <a:avLst/>
          </a:prstGeom>
        </p:spPr>
        <p:txBody>
          <a:bodyPr lIns="71437" tIns="71437" rIns="71437" bIns="71437"/>
          <a:lstStyle>
            <a:lvl1pPr algn="r" defTabSz="410766">
              <a:defRPr sz="3000">
                <a:solidFill>
                  <a:srgbClr val="031333"/>
                </a:solidFill>
                <a:latin typeface="Typograph Bold"/>
                <a:ea typeface="Typograph Bold"/>
                <a:cs typeface="Typograph Bold"/>
                <a:sym typeface="Typograph Bold"/>
              </a:defRPr>
            </a:lvl1pPr>
          </a:lstStyle>
          <a:p>
            <a:r>
              <a:t>Title Text</a:t>
            </a:r>
          </a:p>
        </p:txBody>
      </p:sp>
      <p:sp>
        <p:nvSpPr>
          <p:cNvPr id="80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639492" y="2906977"/>
            <a:ext cx="6242356" cy="3249191"/>
          </a:xfrm>
          <a:prstGeom prst="rect">
            <a:avLst/>
          </a:prstGeom>
        </p:spPr>
        <p:txBody>
          <a:bodyPr lIns="71437" tIns="71437" rIns="71437" bIns="71437"/>
          <a:lstStyle>
            <a:lvl1pPr algn="r" defTabSz="410766">
              <a:defRPr sz="1750">
                <a:solidFill>
                  <a:srgbClr val="262626"/>
                </a:solidFill>
                <a:latin typeface="Typograph Regular"/>
                <a:ea typeface="Typograph Regular"/>
                <a:cs typeface="Typograph Regular"/>
                <a:sym typeface="Typograph Regular"/>
              </a:defRPr>
            </a:lvl1pPr>
            <a:lvl2pPr algn="r" defTabSz="410766">
              <a:defRPr sz="1750">
                <a:solidFill>
                  <a:srgbClr val="262626"/>
                </a:solidFill>
                <a:latin typeface="Typograph Regular"/>
                <a:ea typeface="Typograph Regular"/>
                <a:cs typeface="Typograph Regular"/>
                <a:sym typeface="Typograph Regular"/>
              </a:defRPr>
            </a:lvl2pPr>
            <a:lvl3pPr algn="r" defTabSz="410766">
              <a:defRPr sz="1750">
                <a:solidFill>
                  <a:srgbClr val="262626"/>
                </a:solidFill>
                <a:latin typeface="Typograph Regular"/>
                <a:ea typeface="Typograph Regular"/>
                <a:cs typeface="Typograph Regular"/>
                <a:sym typeface="Typograph Regular"/>
              </a:defRPr>
            </a:lvl3pPr>
            <a:lvl4pPr algn="r" defTabSz="410766">
              <a:defRPr sz="1750">
                <a:solidFill>
                  <a:srgbClr val="262626"/>
                </a:solidFill>
                <a:latin typeface="Typograph Regular"/>
                <a:ea typeface="Typograph Regular"/>
                <a:cs typeface="Typograph Regular"/>
                <a:sym typeface="Typograph Regular"/>
              </a:defRPr>
            </a:lvl4pPr>
            <a:lvl5pPr algn="r" defTabSz="410766">
              <a:defRPr sz="1750">
                <a:solidFill>
                  <a:srgbClr val="262626"/>
                </a:solidFill>
                <a:latin typeface="Typograph Regular"/>
                <a:ea typeface="Typograph Regular"/>
                <a:cs typeface="Typograph Regular"/>
                <a:sym typeface="Typograph Regular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894396" y="6536531"/>
            <a:ext cx="315791" cy="313546"/>
          </a:xfrm>
          <a:prstGeom prst="rect">
            <a:avLst/>
          </a:prstGeom>
        </p:spPr>
        <p:txBody>
          <a:bodyPr lIns="71437" tIns="71437" rIns="71437" bIns="71437"/>
          <a:lstStyle>
            <a:lvl1pPr defTabSz="410766">
              <a:defRPr sz="1100"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71596137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422F17F-B7C6-473A-884A-AB21039A3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E0C5AE-B260-4F79-B594-CCCFD4FCB965}" type="datetimeFigureOut">
              <a:rPr lang="he-IL"/>
              <a:pPr>
                <a:defRPr/>
              </a:pPr>
              <a:t>י"ח/אלול/תש"ף</a:t>
            </a:fld>
            <a:endParaRPr lang="he-I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9A80993-03D0-43DD-A51A-F95D7A4346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e-I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CAC0C2-2657-4690-804C-1D56477335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E7340E-D132-4CFB-8503-6158D6BA385E}" type="slidenum">
              <a:rPr lang="he-IL"/>
              <a:pPr>
                <a:defRPr/>
              </a:pPr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7528787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93003F7-91ED-44D5-B094-25546B948A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A5FCC1-7ECF-4273-9A50-D4E5A9BA5C61}" type="datetimeFigureOut">
              <a:rPr lang="he-IL"/>
              <a:pPr>
                <a:defRPr/>
              </a:pPr>
              <a:t>י"ח/אלול/תש"ף</a:t>
            </a:fld>
            <a:endParaRPr lang="he-I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9A0306-6815-479E-9C53-0F5A759D5A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e-I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A206CE-022B-45BC-88C1-36B53AF4EA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1B7FD-F7F5-40E5-A9D0-4F50A64A6B3D}" type="slidenum">
              <a:rPr lang="he-IL"/>
              <a:pPr>
                <a:defRPr/>
              </a:pPr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34095356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78C3DA-3710-4296-B5C7-4378C031B1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277587-AA9C-4D2A-8698-2C84605CAD94}" type="datetimeFigureOut">
              <a:rPr lang="he-IL"/>
              <a:pPr>
                <a:defRPr/>
              </a:pPr>
              <a:t>י"ח/אלול/תש"ף</a:t>
            </a:fld>
            <a:endParaRPr lang="he-I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318DC5-B730-4D06-8BA0-4E57A12FF5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e-I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53ED24-A758-4689-A7B4-571BBBE09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F01A33-56FB-4885-99A8-BBA939D9541B}" type="slidenum">
              <a:rPr lang="he-IL"/>
              <a:pPr>
                <a:defRPr/>
              </a:pPr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49608464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he-IL" noProof="0"/>
              <a:t>לחץ על הסמל כדי להוסיף תמונה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5A4BC57-C71B-4371-B387-DF741F048B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005EEB-70C4-4041-81AA-0AF36F7A675D}" type="datetimeFigureOut">
              <a:rPr lang="he-IL"/>
              <a:pPr>
                <a:defRPr/>
              </a:pPr>
              <a:t>י"ח/אלול/תש"ף</a:t>
            </a:fld>
            <a:endParaRPr lang="he-I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9CD764-7B5A-4EDF-963C-946DE18A72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e-I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EA574B-A505-4194-83E3-EE0DBCF3D7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3266CB-9424-4790-8DC4-9A5989440689}" type="slidenum">
              <a:rPr lang="he-IL"/>
              <a:pPr>
                <a:defRPr/>
              </a:pPr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72410443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D3C1AA-A72A-4A58-9B69-FBEBF2F38E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173BE-F7A2-4AA0-8269-8EA329BFC064}" type="datetimeFigureOut">
              <a:rPr lang="he-IL"/>
              <a:pPr>
                <a:defRPr/>
              </a:pPr>
              <a:t>י"ח/אלול/תש"ף</a:t>
            </a:fld>
            <a:endParaRPr lang="he-I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5ECC60-CDAA-4D2B-89EF-821F972EAE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e-I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8241F1-DE54-42D9-9ECC-1DD3BAC9C2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72A7A0-48E7-4576-A4B8-BE9BA56FA008}" type="slidenum">
              <a:rPr lang="he-IL"/>
              <a:pPr>
                <a:defRPr/>
              </a:pPr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16443021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3B93A2-6CAA-40F1-9AB2-DBC59FA559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6B4C6F-834A-4B7C-A1AC-614AF4644CEC}" type="datetimeFigureOut">
              <a:rPr lang="he-IL"/>
              <a:pPr>
                <a:defRPr/>
              </a:pPr>
              <a:t>י"ח/אלול/תש"ף</a:t>
            </a:fld>
            <a:endParaRPr lang="he-I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31F537-9546-4FFE-9740-3348FFED36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e-I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0D72FC-795A-4550-8CA5-1E7EE49E2B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B0CD34-505A-46DA-A165-CA4DC055EDCA}" type="slidenum">
              <a:rPr lang="he-IL"/>
              <a:pPr>
                <a:defRPr/>
              </a:pPr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0463946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 preserve="1">
  <p:cSld name="Title &amp; Subtitle copy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Image"/>
          <p:cNvSpPr>
            <a:spLocks noGrp="1"/>
          </p:cNvSpPr>
          <p:nvPr>
            <p:ph type="pic" idx="13"/>
          </p:nvPr>
        </p:nvSpPr>
        <p:spPr>
          <a:xfrm>
            <a:off x="-7618" y="-27715"/>
            <a:ext cx="12207236" cy="691343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90" name="Title Text"/>
          <p:cNvSpPr txBox="1">
            <a:spLocks noGrp="1"/>
          </p:cNvSpPr>
          <p:nvPr>
            <p:ph type="title"/>
          </p:nvPr>
        </p:nvSpPr>
        <p:spPr>
          <a:xfrm>
            <a:off x="2692533" y="2312277"/>
            <a:ext cx="6806934" cy="923735"/>
          </a:xfrm>
          <a:prstGeom prst="rect">
            <a:avLst/>
          </a:prstGeom>
        </p:spPr>
        <p:txBody>
          <a:bodyPr lIns="71437" tIns="71437" rIns="71437" bIns="71437"/>
          <a:lstStyle>
            <a:lvl1pPr defTabSz="410766">
              <a:defRPr sz="3000">
                <a:solidFill>
                  <a:srgbClr val="FFFFFF"/>
                </a:solidFill>
                <a:latin typeface="Typograph Bold"/>
                <a:ea typeface="Typograph Bold"/>
                <a:cs typeface="Typograph Bold"/>
                <a:sym typeface="Typograph Bold"/>
              </a:defRPr>
            </a:lvl1pPr>
          </a:lstStyle>
          <a:p>
            <a:r>
              <a:t>Title Text</a:t>
            </a:r>
          </a:p>
        </p:txBody>
      </p:sp>
      <p:sp>
        <p:nvSpPr>
          <p:cNvPr id="91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2337020" y="3255915"/>
            <a:ext cx="7517960" cy="2368775"/>
          </a:xfrm>
          <a:prstGeom prst="rect">
            <a:avLst/>
          </a:prstGeom>
        </p:spPr>
        <p:txBody>
          <a:bodyPr lIns="71437" tIns="71437" rIns="71437" bIns="71437"/>
          <a:lstStyle>
            <a:lvl1pPr defTabSz="410766">
              <a:defRPr sz="1750">
                <a:solidFill>
                  <a:srgbClr val="FFFFFF"/>
                </a:solidFill>
                <a:latin typeface="Typograph Regular"/>
                <a:ea typeface="Typograph Regular"/>
                <a:cs typeface="Typograph Regular"/>
                <a:sym typeface="Typograph Regular"/>
              </a:defRPr>
            </a:lvl1pPr>
            <a:lvl2pPr defTabSz="410766">
              <a:defRPr sz="1750">
                <a:solidFill>
                  <a:srgbClr val="FFFFFF"/>
                </a:solidFill>
                <a:latin typeface="Typograph Regular"/>
                <a:ea typeface="Typograph Regular"/>
                <a:cs typeface="Typograph Regular"/>
                <a:sym typeface="Typograph Regular"/>
              </a:defRPr>
            </a:lvl2pPr>
            <a:lvl3pPr defTabSz="410766">
              <a:defRPr sz="1750">
                <a:solidFill>
                  <a:srgbClr val="FFFFFF"/>
                </a:solidFill>
                <a:latin typeface="Typograph Regular"/>
                <a:ea typeface="Typograph Regular"/>
                <a:cs typeface="Typograph Regular"/>
                <a:sym typeface="Typograph Regular"/>
              </a:defRPr>
            </a:lvl3pPr>
            <a:lvl4pPr defTabSz="410766">
              <a:defRPr sz="1750">
                <a:solidFill>
                  <a:srgbClr val="FFFFFF"/>
                </a:solidFill>
                <a:latin typeface="Typograph Regular"/>
                <a:ea typeface="Typograph Regular"/>
                <a:cs typeface="Typograph Regular"/>
                <a:sym typeface="Typograph Regular"/>
              </a:defRPr>
            </a:lvl4pPr>
            <a:lvl5pPr defTabSz="410766">
              <a:defRPr sz="1750">
                <a:solidFill>
                  <a:srgbClr val="FFFFFF"/>
                </a:solidFill>
                <a:latin typeface="Typograph Regular"/>
                <a:ea typeface="Typograph Regular"/>
                <a:cs typeface="Typograph Regular"/>
                <a:sym typeface="Typograph Regular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92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329463" y="1428620"/>
            <a:ext cx="1533075" cy="533661"/>
          </a:xfrm>
          <a:prstGeom prst="rect">
            <a:avLst/>
          </a:prstGeom>
          <a:ln w="12700">
            <a:miter lim="400000"/>
          </a:ln>
        </p:spPr>
      </p:pic>
      <p:sp>
        <p:nvSpPr>
          <p:cNvPr id="9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894396" y="6536531"/>
            <a:ext cx="315791" cy="313546"/>
          </a:xfrm>
          <a:prstGeom prst="rect">
            <a:avLst/>
          </a:prstGeom>
        </p:spPr>
        <p:txBody>
          <a:bodyPr lIns="71437" tIns="71437" rIns="71437" bIns="71437"/>
          <a:lstStyle>
            <a:lvl1pPr defTabSz="410766">
              <a:defRPr sz="1100"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49531959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 preserve="1">
  <p:cSld name="Title &amp; Subtitle copy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" descr="Image">
            <a:extLst>
              <a:ext uri="{FF2B5EF4-FFF2-40B4-BE49-F238E27FC236}">
                <a16:creationId xmlns:a16="http://schemas.microsoft.com/office/drawing/2014/main" id="{08978F7A-9D52-426A-9E11-C72737D8D7B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/>
          </a:blip>
          <a:srcRect l="15774" t="37989" r="27519" b="10254"/>
          <a:stretch>
            <a:fillRect/>
          </a:stretch>
        </p:blipFill>
        <p:spPr>
          <a:xfrm>
            <a:off x="-3497" y="-7384"/>
            <a:ext cx="12198993" cy="6872886"/>
          </a:xfrm>
          <a:prstGeom prst="rect">
            <a:avLst/>
          </a:prstGeom>
        </p:spPr>
      </p:pic>
      <p:pic>
        <p:nvPicPr>
          <p:cNvPr id="9" name="Image" descr="Image">
            <a:extLst>
              <a:ext uri="{FF2B5EF4-FFF2-40B4-BE49-F238E27FC236}">
                <a16:creationId xmlns:a16="http://schemas.microsoft.com/office/drawing/2014/main" id="{6D20AF00-CEB2-4896-9E52-BA48F388334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/>
          </a:blip>
          <a:stretch>
            <a:fillRect/>
          </a:stretch>
        </p:blipFill>
        <p:spPr>
          <a:xfrm>
            <a:off x="-38635" y="6741186"/>
            <a:ext cx="12269270" cy="128518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תמונה 9">
            <a:extLst>
              <a:ext uri="{FF2B5EF4-FFF2-40B4-BE49-F238E27FC236}">
                <a16:creationId xmlns:a16="http://schemas.microsoft.com/office/drawing/2014/main" id="{C84BD7ED-E359-4AAD-9CB8-A5721959A4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005" y="250489"/>
            <a:ext cx="1531872" cy="553075"/>
          </a:xfrm>
          <a:prstGeom prst="rect">
            <a:avLst/>
          </a:prstGeom>
        </p:spPr>
      </p:pic>
      <p:sp>
        <p:nvSpPr>
          <p:cNvPr id="100" name="Image"/>
          <p:cNvSpPr>
            <a:spLocks noGrp="1"/>
          </p:cNvSpPr>
          <p:nvPr>
            <p:ph type="pic" idx="13"/>
          </p:nvPr>
        </p:nvSpPr>
        <p:spPr>
          <a:xfrm>
            <a:off x="-3497" y="-7384"/>
            <a:ext cx="12198993" cy="687288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01" name="Title Text"/>
          <p:cNvSpPr txBox="1">
            <a:spLocks noGrp="1"/>
          </p:cNvSpPr>
          <p:nvPr>
            <p:ph type="title"/>
          </p:nvPr>
        </p:nvSpPr>
        <p:spPr>
          <a:xfrm>
            <a:off x="4478968" y="1483630"/>
            <a:ext cx="5656783" cy="855332"/>
          </a:xfrm>
          <a:prstGeom prst="rect">
            <a:avLst/>
          </a:prstGeom>
        </p:spPr>
        <p:txBody>
          <a:bodyPr lIns="71437" tIns="71437" rIns="71437" bIns="71437"/>
          <a:lstStyle>
            <a:lvl1pPr algn="r" defTabSz="410766">
              <a:defRPr sz="3000">
                <a:solidFill>
                  <a:srgbClr val="00D2F2"/>
                </a:solidFill>
                <a:latin typeface="Typograph Bold"/>
                <a:ea typeface="Typograph Bold"/>
                <a:cs typeface="Typograph Bold"/>
                <a:sym typeface="Typograph Bold"/>
              </a:defRPr>
            </a:lvl1pPr>
          </a:lstStyle>
          <a:p>
            <a:r>
              <a:t>Title Text</a:t>
            </a:r>
          </a:p>
        </p:txBody>
      </p:sp>
      <p:sp>
        <p:nvSpPr>
          <p:cNvPr id="102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996436" y="2639417"/>
            <a:ext cx="5139315" cy="3625454"/>
          </a:xfrm>
          <a:prstGeom prst="rect">
            <a:avLst/>
          </a:prstGeom>
        </p:spPr>
        <p:txBody>
          <a:bodyPr lIns="71437" tIns="71437" rIns="71437" bIns="71437"/>
          <a:lstStyle>
            <a:lvl1pPr marL="111414" indent="-105064" algn="r" defTabSz="410766" rtl="1">
              <a:spcBef>
                <a:spcPts val="1100"/>
              </a:spcBef>
              <a:buClr>
                <a:srgbClr val="00D2F2"/>
              </a:buClr>
              <a:buSzPct val="200000"/>
              <a:buChar char="•"/>
              <a:defRPr sz="1750">
                <a:solidFill>
                  <a:srgbClr val="FFFFFF"/>
                </a:solidFill>
                <a:latin typeface="Typograph Regular"/>
                <a:ea typeface="Typograph Regular"/>
                <a:cs typeface="Typograph Regular"/>
                <a:sym typeface="Typograph Regular"/>
              </a:defRPr>
            </a:lvl1pPr>
            <a:lvl2pPr marL="319484" indent="-97234" algn="r" defTabSz="410766" rtl="1">
              <a:spcBef>
                <a:spcPts val="1100"/>
              </a:spcBef>
              <a:buClr>
                <a:srgbClr val="00D2F2"/>
              </a:buClr>
              <a:buSzPct val="200000"/>
              <a:buChar char="•"/>
              <a:defRPr sz="1750">
                <a:solidFill>
                  <a:srgbClr val="FFFFFF"/>
                </a:solidFill>
                <a:latin typeface="Typograph Regular"/>
                <a:ea typeface="Typograph Regular"/>
                <a:cs typeface="Typograph Regular"/>
                <a:sym typeface="Typograph Regular"/>
              </a:defRPr>
            </a:lvl2pPr>
            <a:lvl3pPr marL="541734" indent="-97234" algn="r" defTabSz="410766" rtl="1">
              <a:buClr>
                <a:srgbClr val="00D2F2"/>
              </a:buClr>
              <a:buSzPct val="200000"/>
              <a:buChar char="•"/>
              <a:defRPr sz="1750">
                <a:solidFill>
                  <a:srgbClr val="FFFFFF"/>
                </a:solidFill>
                <a:latin typeface="Typograph Regular"/>
                <a:ea typeface="Typograph Regular"/>
                <a:cs typeface="Typograph Regular"/>
                <a:sym typeface="Typograph Regular"/>
              </a:defRPr>
            </a:lvl3pPr>
            <a:lvl4pPr marL="763984" indent="-97234" algn="r" defTabSz="410766" rtl="1">
              <a:spcBef>
                <a:spcPts val="1100"/>
              </a:spcBef>
              <a:buClr>
                <a:srgbClr val="00D2F2"/>
              </a:buClr>
              <a:buSzPct val="200000"/>
              <a:buChar char="•"/>
              <a:defRPr sz="1750">
                <a:solidFill>
                  <a:srgbClr val="FFFFFF"/>
                </a:solidFill>
                <a:latin typeface="Typograph Regular"/>
                <a:ea typeface="Typograph Regular"/>
                <a:cs typeface="Typograph Regular"/>
                <a:sym typeface="Typograph Regular"/>
              </a:defRPr>
            </a:lvl4pPr>
            <a:lvl5pPr marL="986234" indent="-97234" algn="r" defTabSz="410766" rtl="1">
              <a:spcBef>
                <a:spcPts val="1100"/>
              </a:spcBef>
              <a:buClr>
                <a:srgbClr val="00D2F2"/>
              </a:buClr>
              <a:buSzPct val="200000"/>
              <a:buChar char="•"/>
              <a:defRPr sz="1750">
                <a:solidFill>
                  <a:srgbClr val="FFFFFF"/>
                </a:solidFill>
                <a:latin typeface="Typograph Regular"/>
                <a:ea typeface="Typograph Regular"/>
                <a:cs typeface="Typograph Regular"/>
                <a:sym typeface="Typograph Regular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03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38635" y="6741186"/>
            <a:ext cx="12269270" cy="128518"/>
          </a:xfrm>
          <a:prstGeom prst="rect">
            <a:avLst/>
          </a:prstGeom>
          <a:ln w="12700">
            <a:miter lim="400000"/>
          </a:ln>
        </p:spPr>
      </p:pic>
      <p:sp>
        <p:nvSpPr>
          <p:cNvPr id="10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894396" y="6536531"/>
            <a:ext cx="315791" cy="313546"/>
          </a:xfrm>
          <a:prstGeom prst="rect">
            <a:avLst/>
          </a:prstGeom>
        </p:spPr>
        <p:txBody>
          <a:bodyPr lIns="71437" tIns="71437" rIns="71437" bIns="71437"/>
          <a:lstStyle>
            <a:lvl1pPr defTabSz="410766">
              <a:defRPr sz="1100"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92426560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 preserve="1">
  <p:cSld name="Title &amp; Subtitle copy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" descr="Image">
            <a:extLst>
              <a:ext uri="{FF2B5EF4-FFF2-40B4-BE49-F238E27FC236}">
                <a16:creationId xmlns:a16="http://schemas.microsoft.com/office/drawing/2014/main" id="{654E444A-A7AF-4BB6-8CA1-EC726F9406E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-38635" y="6741186"/>
            <a:ext cx="12269270" cy="128518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תמונה 8">
            <a:extLst>
              <a:ext uri="{FF2B5EF4-FFF2-40B4-BE49-F238E27FC236}">
                <a16:creationId xmlns:a16="http://schemas.microsoft.com/office/drawing/2014/main" id="{4299FBD1-DA26-4875-8A76-1D205C4FD33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005" y="250489"/>
            <a:ext cx="1531872" cy="553075"/>
          </a:xfrm>
          <a:prstGeom prst="rect">
            <a:avLst/>
          </a:prstGeom>
        </p:spPr>
      </p:pic>
      <p:sp>
        <p:nvSpPr>
          <p:cNvPr id="112" name="Image"/>
          <p:cNvSpPr>
            <a:spLocks noGrp="1"/>
          </p:cNvSpPr>
          <p:nvPr>
            <p:ph type="pic" sz="half" idx="13"/>
          </p:nvPr>
        </p:nvSpPr>
        <p:spPr>
          <a:xfrm>
            <a:off x="-44003" y="-3127"/>
            <a:ext cx="12233249" cy="229787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13" name="Title Text"/>
          <p:cNvSpPr txBox="1">
            <a:spLocks noGrp="1"/>
          </p:cNvSpPr>
          <p:nvPr>
            <p:ph type="title"/>
          </p:nvPr>
        </p:nvSpPr>
        <p:spPr>
          <a:xfrm>
            <a:off x="4015418" y="2407158"/>
            <a:ext cx="5656783" cy="855332"/>
          </a:xfrm>
          <a:prstGeom prst="rect">
            <a:avLst/>
          </a:prstGeom>
        </p:spPr>
        <p:txBody>
          <a:bodyPr lIns="71437" tIns="71437" rIns="71437" bIns="71437"/>
          <a:lstStyle>
            <a:lvl1pPr algn="r" defTabSz="410766">
              <a:defRPr sz="3000">
                <a:solidFill>
                  <a:srgbClr val="031333"/>
                </a:solidFill>
                <a:latin typeface="Typograph Bold"/>
                <a:ea typeface="Typograph Bold"/>
                <a:cs typeface="Typograph Bold"/>
                <a:sym typeface="Typograph Bold"/>
              </a:defRPr>
            </a:lvl1pPr>
          </a:lstStyle>
          <a:p>
            <a:r>
              <a:t>Title Text</a:t>
            </a:r>
          </a:p>
        </p:txBody>
      </p:sp>
      <p:sp>
        <p:nvSpPr>
          <p:cNvPr id="114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2842210" y="3562945"/>
            <a:ext cx="6829991" cy="2506871"/>
          </a:xfrm>
          <a:prstGeom prst="rect">
            <a:avLst/>
          </a:prstGeom>
        </p:spPr>
        <p:txBody>
          <a:bodyPr lIns="71437" tIns="71437" rIns="71437" bIns="71437"/>
          <a:lstStyle>
            <a:lvl1pPr marL="111414" indent="-105064" algn="r" defTabSz="410766" rtl="1">
              <a:spcBef>
                <a:spcPts val="1100"/>
              </a:spcBef>
              <a:buClr>
                <a:srgbClr val="E1017A"/>
              </a:buClr>
              <a:buSzPct val="200000"/>
              <a:buChar char="•"/>
              <a:defRPr sz="1750">
                <a:solidFill>
                  <a:srgbClr val="262626"/>
                </a:solidFill>
                <a:latin typeface="Typograph Regular"/>
                <a:ea typeface="Typograph Regular"/>
                <a:cs typeface="Typograph Regular"/>
                <a:sym typeface="Typograph Regular"/>
              </a:defRPr>
            </a:lvl1pPr>
            <a:lvl2pPr marL="319484" indent="-97234" algn="r" defTabSz="410766" rtl="1">
              <a:spcBef>
                <a:spcPts val="1100"/>
              </a:spcBef>
              <a:buClr>
                <a:srgbClr val="E1017A"/>
              </a:buClr>
              <a:buSzPct val="200000"/>
              <a:buChar char="•"/>
              <a:defRPr sz="1750">
                <a:solidFill>
                  <a:srgbClr val="262626"/>
                </a:solidFill>
                <a:latin typeface="Typograph Regular"/>
                <a:ea typeface="Typograph Regular"/>
                <a:cs typeface="Typograph Regular"/>
                <a:sym typeface="Typograph Regular"/>
              </a:defRPr>
            </a:lvl2pPr>
            <a:lvl3pPr marL="541734" indent="-97234" algn="r" defTabSz="410766" rtl="1">
              <a:buClr>
                <a:srgbClr val="E1017A"/>
              </a:buClr>
              <a:buSzPct val="200000"/>
              <a:buChar char="•"/>
              <a:defRPr sz="1750">
                <a:solidFill>
                  <a:srgbClr val="262626"/>
                </a:solidFill>
                <a:latin typeface="Typograph Regular"/>
                <a:ea typeface="Typograph Regular"/>
                <a:cs typeface="Typograph Regular"/>
                <a:sym typeface="Typograph Regular"/>
              </a:defRPr>
            </a:lvl3pPr>
            <a:lvl4pPr marL="763984" indent="-97234" algn="r" defTabSz="410766" rtl="1">
              <a:spcBef>
                <a:spcPts val="1100"/>
              </a:spcBef>
              <a:buClr>
                <a:srgbClr val="E1017A"/>
              </a:buClr>
              <a:buSzPct val="200000"/>
              <a:buChar char="•"/>
              <a:defRPr sz="1750">
                <a:solidFill>
                  <a:srgbClr val="262626"/>
                </a:solidFill>
                <a:latin typeface="Typograph Regular"/>
                <a:ea typeface="Typograph Regular"/>
                <a:cs typeface="Typograph Regular"/>
                <a:sym typeface="Typograph Regular"/>
              </a:defRPr>
            </a:lvl4pPr>
            <a:lvl5pPr marL="986234" indent="-97234" algn="r" defTabSz="410766" rtl="1">
              <a:spcBef>
                <a:spcPts val="1100"/>
              </a:spcBef>
              <a:buClr>
                <a:srgbClr val="E1017A"/>
              </a:buClr>
              <a:buSzPct val="200000"/>
              <a:buChar char="•"/>
              <a:defRPr sz="1750">
                <a:solidFill>
                  <a:srgbClr val="262626"/>
                </a:solidFill>
                <a:latin typeface="Typograph Regular"/>
                <a:ea typeface="Typograph Regular"/>
                <a:cs typeface="Typograph Regular"/>
                <a:sym typeface="Typograph Regular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894396" y="6536531"/>
            <a:ext cx="315791" cy="313546"/>
          </a:xfrm>
          <a:prstGeom prst="rect">
            <a:avLst/>
          </a:prstGeom>
        </p:spPr>
        <p:txBody>
          <a:bodyPr lIns="71437" tIns="71437" rIns="71437" bIns="71437"/>
          <a:lstStyle>
            <a:lvl1pPr defTabSz="410766">
              <a:defRPr sz="1100"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79492028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cs typeface="+mn-cs"/>
              </a:defRPr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e-IL"/>
              <a:t>לחץ כדי לערוך סגנון כותרת משנה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BC786-8B82-412D-A7C9-4F4887B1C9CE}" type="datetimeFigureOut">
              <a:rPr lang="he-IL" smtClean="0"/>
              <a:t>י"ח/אלול/תש"ף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06D4E-3734-402C-80FC-D9FB4F58E2B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377151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BC786-8B82-412D-A7C9-4F4887B1C9CE}" type="datetimeFigureOut">
              <a:rPr lang="he-IL" smtClean="0"/>
              <a:t>י"ח/אלול/תש"ף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06D4E-3734-402C-80FC-D9FB4F58E2B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958790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19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5" Type="http://schemas.openxmlformats.org/officeDocument/2006/relationships/image" Target="../media/image7.jpeg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image" Target="../media/image6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image" Target="../media/image9.png"/><Relationship Id="rId5" Type="http://schemas.openxmlformats.org/officeDocument/2006/relationships/slideLayout" Target="../slideLayouts/slideLayout24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1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5" Type="http://schemas.openxmlformats.org/officeDocument/2006/relationships/slideLayout" Target="../slideLayouts/slideLayout33.xml"/><Relationship Id="rId4" Type="http://schemas.openxmlformats.org/officeDocument/2006/relationships/slideLayout" Target="../slideLayouts/slideLayout3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5FA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/>
        </p:nvSpPr>
        <p:spPr>
          <a:xfrm>
            <a:off x="5490885" y="1508557"/>
            <a:ext cx="5973565" cy="3185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5400" tIns="25400" rIns="25400" bIns="25400">
            <a:normAutofit/>
          </a:bodyPr>
          <a:lstStyle>
            <a:lvl1pPr algn="r" defTabSz="584200">
              <a:defRPr sz="8000" b="0">
                <a:solidFill>
                  <a:srgbClr val="004990"/>
                </a:solidFill>
                <a:latin typeface="Typograph Bold"/>
                <a:ea typeface="Typograph Bold"/>
                <a:cs typeface="Typograph Bold"/>
                <a:sym typeface="Typograph Bold"/>
              </a:defRPr>
            </a:lvl1pPr>
          </a:lstStyle>
          <a:p>
            <a:r>
              <a:rPr sz="4000" dirty="0">
                <a:solidFill>
                  <a:srgbClr val="002060"/>
                </a:solidFill>
              </a:rPr>
              <a:t>Title Text</a:t>
            </a:r>
          </a:p>
        </p:txBody>
      </p:sp>
      <p:pic>
        <p:nvPicPr>
          <p:cNvPr id="3" name="Image" descr="Image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98566" y="244069"/>
            <a:ext cx="1165884" cy="413562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Title Text"/>
          <p:cNvSpPr txBox="1">
            <a:spLocks noGrp="1"/>
          </p:cNvSpPr>
          <p:nvPr>
            <p:ph type="title"/>
          </p:nvPr>
        </p:nvSpPr>
        <p:spPr>
          <a:xfrm>
            <a:off x="889000" y="1149350"/>
            <a:ext cx="10414000" cy="2324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b">
            <a:normAutofit/>
          </a:bodyPr>
          <a:lstStyle/>
          <a:p>
            <a:r>
              <a:rPr dirty="0"/>
              <a:t>Title Text</a:t>
            </a:r>
          </a:p>
        </p:txBody>
      </p:sp>
      <p:sp>
        <p:nvSpPr>
          <p:cNvPr id="5" name="Body Level One…"/>
          <p:cNvSpPr txBox="1">
            <a:spLocks noGrp="1"/>
          </p:cNvSpPr>
          <p:nvPr>
            <p:ph type="body" idx="1"/>
          </p:nvPr>
        </p:nvSpPr>
        <p:spPr>
          <a:xfrm>
            <a:off x="889000" y="3536950"/>
            <a:ext cx="10414000" cy="7937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909579" y="6540500"/>
            <a:ext cx="296556" cy="287258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2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83375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701" r:id="rId3"/>
    <p:sldLayoutId id="2147483697" r:id="rId4"/>
    <p:sldLayoutId id="2147483698" r:id="rId5"/>
    <p:sldLayoutId id="2147483699" r:id="rId6"/>
    <p:sldLayoutId id="2147483700" r:id="rId7"/>
  </p:sldLayoutIdLst>
  <p:transition spd="med"/>
  <p:txStyles>
    <p:titleStyle>
      <a:lvl1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0" marR="0" indent="17780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0" marR="0" indent="35560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0" marR="0" indent="53340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0" marR="0" indent="71120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11430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22860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34290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45720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57150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68580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80010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91440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תמונה 6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 dirty="0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DBC786-8B82-412D-A7C9-4F4887B1C9CE}" type="datetimeFigureOut">
              <a:rPr lang="he-IL" smtClean="0"/>
              <a:t>י"ח/אלול/תש"ף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306D4E-3734-402C-80FC-D9FB4F58E2B3}" type="slidenum">
              <a:rPr lang="he-IL" smtClean="0"/>
              <a:t>‹#›</a:t>
            </a:fld>
            <a:endParaRPr lang="he-IL"/>
          </a:p>
        </p:txBody>
      </p:sp>
      <p:cxnSp>
        <p:nvCxnSpPr>
          <p:cNvPr id="8" name="Straight Connector 3"/>
          <p:cNvCxnSpPr/>
          <p:nvPr userDrawn="1"/>
        </p:nvCxnSpPr>
        <p:spPr>
          <a:xfrm flipV="1">
            <a:off x="220436" y="6204502"/>
            <a:ext cx="11712163" cy="6566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תמונה 8"/>
          <p:cNvPicPr>
            <a:picLocks noChangeAspect="1"/>
          </p:cNvPicPr>
          <p:nvPr userDrawn="1"/>
        </p:nvPicPr>
        <p:blipFill>
          <a:blip r:embed="rId15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05370" y="6358932"/>
            <a:ext cx="1253750" cy="410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027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702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n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719403" y="548681"/>
            <a:ext cx="10972800" cy="772948"/>
          </a:xfrm>
          <a:prstGeom prst="rect">
            <a:avLst/>
          </a:prstGeom>
        </p:spPr>
        <p:txBody>
          <a:bodyPr vert="horz" lIns="91440" tIns="45720" rIns="91440" bIns="45720" rtlCol="1" anchor="t" anchorCtr="0">
            <a:noAutofit/>
          </a:bodyPr>
          <a:lstStyle/>
          <a:p>
            <a:r>
              <a:rPr lang="he-IL" dirty="0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19403" y="1316765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 dirty="0"/>
              <a:t>לחץ כדי לערוך סגנונות טקסט של תבנית בסיס</a:t>
            </a:r>
          </a:p>
          <a:p>
            <a:pPr lvl="1"/>
            <a:r>
              <a:rPr lang="he-IL" dirty="0"/>
              <a:t>רמה שנייה</a:t>
            </a:r>
          </a:p>
          <a:p>
            <a:pPr lvl="2"/>
            <a:r>
              <a:rPr lang="he-IL" dirty="0"/>
              <a:t>רמה שלישית</a:t>
            </a:r>
          </a:p>
          <a:p>
            <a:pPr lvl="3"/>
            <a:r>
              <a:rPr lang="he-IL" dirty="0"/>
              <a:t>רמה רביעית</a:t>
            </a:r>
          </a:p>
          <a:p>
            <a:pPr lvl="4"/>
            <a:r>
              <a:rPr lang="he-IL" dirty="0"/>
              <a:t>רמה חמישית</a:t>
            </a:r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10992544" y="6356351"/>
            <a:ext cx="576064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933">
                <a:solidFill>
                  <a:schemeClr val="accent2"/>
                </a:solidFill>
              </a:defRPr>
            </a:lvl1pPr>
          </a:lstStyle>
          <a:p>
            <a:fld id="{95CFD47F-4D68-40A8-8A79-0AB2C014D40F}" type="slidenum">
              <a:rPr lang="he-IL" smtClean="0">
                <a:solidFill>
                  <a:srgbClr val="004990"/>
                </a:solidFill>
              </a:rPr>
              <a:pPr/>
              <a:t>‹#›</a:t>
            </a:fld>
            <a:endParaRPr lang="he-IL">
              <a:solidFill>
                <a:srgbClr val="004990"/>
              </a:solidFill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8B0B7EBF-2C85-4653-99DA-7180E3DB183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61200 w 9144000"/>
              <a:gd name="connsiteY0" fmla="*/ 60960 h 5143500"/>
              <a:gd name="connsiteX1" fmla="*/ 61200 w 9144000"/>
              <a:gd name="connsiteY1" fmla="*/ 5082540 h 5143500"/>
              <a:gd name="connsiteX2" fmla="*/ 9082799 w 9144000"/>
              <a:gd name="connsiteY2" fmla="*/ 5082540 h 5143500"/>
              <a:gd name="connsiteX3" fmla="*/ 9082799 w 9144000"/>
              <a:gd name="connsiteY3" fmla="*/ 60960 h 5143500"/>
              <a:gd name="connsiteX4" fmla="*/ 0 w 9144000"/>
              <a:gd name="connsiteY4" fmla="*/ 0 h 5143500"/>
              <a:gd name="connsiteX5" fmla="*/ 9144000 w 9144000"/>
              <a:gd name="connsiteY5" fmla="*/ 0 h 5143500"/>
              <a:gd name="connsiteX6" fmla="*/ 9144000 w 9144000"/>
              <a:gd name="connsiteY6" fmla="*/ 60960 h 5143500"/>
              <a:gd name="connsiteX7" fmla="*/ 9143999 w 9144000"/>
              <a:gd name="connsiteY7" fmla="*/ 60960 h 5143500"/>
              <a:gd name="connsiteX8" fmla="*/ 9143999 w 9144000"/>
              <a:gd name="connsiteY8" fmla="*/ 5082540 h 5143500"/>
              <a:gd name="connsiteX9" fmla="*/ 9144000 w 9144000"/>
              <a:gd name="connsiteY9" fmla="*/ 5082540 h 5143500"/>
              <a:gd name="connsiteX10" fmla="*/ 9144000 w 9144000"/>
              <a:gd name="connsiteY10" fmla="*/ 5143500 h 5143500"/>
              <a:gd name="connsiteX11" fmla="*/ 9143999 w 9144000"/>
              <a:gd name="connsiteY11" fmla="*/ 5143500 h 5143500"/>
              <a:gd name="connsiteX12" fmla="*/ 9082799 w 9144000"/>
              <a:gd name="connsiteY12" fmla="*/ 5143500 h 5143500"/>
              <a:gd name="connsiteX13" fmla="*/ 61200 w 9144000"/>
              <a:gd name="connsiteY13" fmla="*/ 5143500 h 5143500"/>
              <a:gd name="connsiteX14" fmla="*/ 0 w 9144000"/>
              <a:gd name="connsiteY14" fmla="*/ 5143500 h 5143500"/>
              <a:gd name="connsiteX15" fmla="*/ 0 w 9144000"/>
              <a:gd name="connsiteY15" fmla="*/ 5143500 h 5143500"/>
              <a:gd name="connsiteX16" fmla="*/ 0 w 9144000"/>
              <a:gd name="connsiteY16" fmla="*/ 60960 h 5143500"/>
              <a:gd name="connsiteX17" fmla="*/ 0 w 9144000"/>
              <a:gd name="connsiteY17" fmla="*/ 6096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9144000" h="5143500">
                <a:moveTo>
                  <a:pt x="61200" y="60960"/>
                </a:moveTo>
                <a:lnTo>
                  <a:pt x="61200" y="5082540"/>
                </a:lnTo>
                <a:lnTo>
                  <a:pt x="9082799" y="5082540"/>
                </a:lnTo>
                <a:lnTo>
                  <a:pt x="9082799" y="60960"/>
                </a:lnTo>
                <a:close/>
                <a:moveTo>
                  <a:pt x="0" y="0"/>
                </a:moveTo>
                <a:lnTo>
                  <a:pt x="9144000" y="0"/>
                </a:lnTo>
                <a:lnTo>
                  <a:pt x="9144000" y="60960"/>
                </a:lnTo>
                <a:lnTo>
                  <a:pt x="9143999" y="60960"/>
                </a:lnTo>
                <a:lnTo>
                  <a:pt x="9143999" y="5082540"/>
                </a:lnTo>
                <a:lnTo>
                  <a:pt x="9144000" y="5082540"/>
                </a:lnTo>
                <a:lnTo>
                  <a:pt x="9144000" y="5143500"/>
                </a:lnTo>
                <a:lnTo>
                  <a:pt x="9143999" y="5143500"/>
                </a:lnTo>
                <a:lnTo>
                  <a:pt x="9082799" y="5143500"/>
                </a:lnTo>
                <a:lnTo>
                  <a:pt x="61200" y="5143500"/>
                </a:lnTo>
                <a:lnTo>
                  <a:pt x="0" y="5143500"/>
                </a:lnTo>
                <a:lnTo>
                  <a:pt x="0" y="5143500"/>
                </a:lnTo>
                <a:lnTo>
                  <a:pt x="0" y="60960"/>
                </a:lnTo>
                <a:lnTo>
                  <a:pt x="0" y="6096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 sz="24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0835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r" defTabSz="1219170" rtl="1" eaLnBrk="1" latinLnBrk="0" hangingPunct="1">
        <a:spcBef>
          <a:spcPct val="0"/>
        </a:spcBef>
        <a:buNone/>
        <a:defRPr sz="2667" b="1" kern="1200">
          <a:solidFill>
            <a:schemeClr val="accent2"/>
          </a:solidFill>
          <a:latin typeface="+mj-lt"/>
          <a:ea typeface="+mj-ea"/>
          <a:cs typeface="+mj-cs"/>
        </a:defRPr>
      </a:lvl1pPr>
    </p:titleStyle>
    <p:bodyStyle>
      <a:lvl1pPr marL="241294" indent="-241294" algn="r" defTabSz="1219170" rtl="1" eaLnBrk="1" latinLnBrk="0" hangingPunct="1">
        <a:spcBef>
          <a:spcPct val="20000"/>
        </a:spcBef>
        <a:buFontTx/>
        <a:buBlip>
          <a:blip r:embed="rId11"/>
        </a:buBlip>
        <a:defRPr sz="1867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990575" indent="-380990" algn="r" defTabSz="1219170" rtl="1" eaLnBrk="1" latinLnBrk="0" hangingPunct="1">
        <a:spcBef>
          <a:spcPct val="20000"/>
        </a:spcBef>
        <a:buFontTx/>
        <a:buBlip>
          <a:blip r:embed="rId11"/>
        </a:buBlip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523962" indent="-304792" algn="r" defTabSz="1219170" rtl="1" eaLnBrk="1" latinLnBrk="0" hangingPunct="1">
        <a:spcBef>
          <a:spcPct val="20000"/>
        </a:spcBef>
        <a:buFontTx/>
        <a:buBlip>
          <a:blip r:embed="rId11"/>
        </a:buBlip>
        <a:defRPr sz="1467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2133547" indent="-304792" algn="r" defTabSz="1219170" rtl="1" eaLnBrk="1" latinLnBrk="0" hangingPunct="1">
        <a:spcBef>
          <a:spcPct val="20000"/>
        </a:spcBef>
        <a:buFontTx/>
        <a:buBlip>
          <a:blip r:embed="rId11"/>
        </a:buBlip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2743131" indent="-304792" algn="r" defTabSz="1219170" rtl="1" eaLnBrk="1" latinLnBrk="0" hangingPunct="1">
        <a:spcBef>
          <a:spcPct val="20000"/>
        </a:spcBef>
        <a:buFontTx/>
        <a:buBlip>
          <a:blip r:embed="rId11"/>
        </a:buBlip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3352716" indent="-304792" algn="r" defTabSz="1219170" rtl="1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r" defTabSz="1219170" rtl="1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r" defTabSz="1219170" rtl="1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r" defTabSz="1219170" rtl="1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1219170" rtl="1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r" defTabSz="1219170" rtl="1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r" defTabSz="1219170" rtl="1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r" defTabSz="1219170" rtl="1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r" defTabSz="1219170" rtl="1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r" defTabSz="1219170" rtl="1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r" defTabSz="1219170" rtl="1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r" defTabSz="1219170" rtl="1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r" defTabSz="1219170" rtl="1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455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A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/>
        </p:nvSpPr>
        <p:spPr>
          <a:xfrm>
            <a:off x="5490885" y="1508557"/>
            <a:ext cx="5973565" cy="3185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5400" tIns="25400" rIns="25400" bIns="25400">
            <a:normAutofit/>
          </a:bodyPr>
          <a:lstStyle>
            <a:lvl1pPr algn="r" defTabSz="584200">
              <a:defRPr sz="8000" b="0">
                <a:solidFill>
                  <a:srgbClr val="004990"/>
                </a:solidFill>
                <a:latin typeface="Typograph Bold"/>
                <a:ea typeface="Typograph Bold"/>
                <a:cs typeface="Typograph Bold"/>
                <a:sym typeface="Typograph Bold"/>
              </a:defRPr>
            </a:lvl1pPr>
          </a:lstStyle>
          <a:p>
            <a:r>
              <a:rPr sz="4000"/>
              <a:t>Title Text</a:t>
            </a:r>
          </a:p>
        </p:txBody>
      </p:sp>
      <p:pic>
        <p:nvPicPr>
          <p:cNvPr id="3" name="Image" descr="Image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98566" y="244069"/>
            <a:ext cx="1165884" cy="413562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Title Text"/>
          <p:cNvSpPr txBox="1">
            <a:spLocks noGrp="1"/>
          </p:cNvSpPr>
          <p:nvPr>
            <p:ph type="title"/>
          </p:nvPr>
        </p:nvSpPr>
        <p:spPr>
          <a:xfrm>
            <a:off x="889000" y="1149350"/>
            <a:ext cx="10414000" cy="2324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b">
            <a:normAutofit/>
          </a:bodyPr>
          <a:lstStyle/>
          <a:p>
            <a:r>
              <a:t>Title Text</a:t>
            </a:r>
          </a:p>
        </p:txBody>
      </p:sp>
      <p:sp>
        <p:nvSpPr>
          <p:cNvPr id="5" name="Body Level One…"/>
          <p:cNvSpPr txBox="1">
            <a:spLocks noGrp="1"/>
          </p:cNvSpPr>
          <p:nvPr>
            <p:ph type="body" idx="1"/>
          </p:nvPr>
        </p:nvSpPr>
        <p:spPr>
          <a:xfrm>
            <a:off x="889000" y="3536950"/>
            <a:ext cx="10414000" cy="7937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915991" y="6540500"/>
            <a:ext cx="290144" cy="287258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2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76414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</p:sldLayoutIdLst>
  <p:transition spd="med"/>
  <p:txStyles>
    <p:titleStyle>
      <a:lvl1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0" marR="0" indent="17780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0" marR="0" indent="35560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0" marR="0" indent="53340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0" marR="0" indent="71120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11430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22860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34290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45720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57150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68580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80010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91440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>
            <a:extLst>
              <a:ext uri="{FF2B5EF4-FFF2-40B4-BE49-F238E27FC236}">
                <a16:creationId xmlns:a16="http://schemas.microsoft.com/office/drawing/2014/main" id="{313E3509-F86A-4FC8-9878-D8595EB949AF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e-IL" altLang="he-IL"/>
              <a:t>לחץ כדי לערוך סגנון כותרת של תבנית בסיס</a:t>
            </a:r>
          </a:p>
        </p:txBody>
      </p:sp>
      <p:sp>
        <p:nvSpPr>
          <p:cNvPr id="3075" name="Text Placeholder 2">
            <a:extLst>
              <a:ext uri="{FF2B5EF4-FFF2-40B4-BE49-F238E27FC236}">
                <a16:creationId xmlns:a16="http://schemas.microsoft.com/office/drawing/2014/main" id="{66DC1D72-16B8-47A7-AC79-F6C36302E0F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e-IL" altLang="he-IL"/>
              <a:t>לחץ כדי לערוך סגנונות טקסט של תבנית בסיס</a:t>
            </a:r>
          </a:p>
          <a:p>
            <a:pPr lvl="1"/>
            <a:r>
              <a:rPr lang="he-IL" altLang="he-IL"/>
              <a:t>רמה שנייה</a:t>
            </a:r>
          </a:p>
          <a:p>
            <a:pPr lvl="2"/>
            <a:r>
              <a:rPr lang="he-IL" altLang="he-IL"/>
              <a:t>רמה שלישית</a:t>
            </a:r>
          </a:p>
          <a:p>
            <a:pPr lvl="3"/>
            <a:r>
              <a:rPr lang="he-IL" altLang="he-IL"/>
              <a:t>רמה רביעית</a:t>
            </a:r>
          </a:p>
          <a:p>
            <a:pPr lvl="4"/>
            <a:r>
              <a:rPr lang="he-IL" altLang="he-IL"/>
              <a:t>רמה חמישית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BB3DE-84A4-488C-AE37-2161DA8771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0B68227-BA02-4FB9-9E27-590587BDB302}" type="datetimeFigureOut">
              <a:rPr lang="en-US"/>
              <a:pPr>
                <a:defRPr/>
              </a:pPr>
              <a:t>9/7/2020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3E071D-938F-4F2E-B304-74F8B2ACFE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24BD8A-04DA-40EA-B432-C2465A2654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A42BAF5-1DC5-4E98-81E4-FA1287D832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484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hf hdr="0" ftr="0" dt="0"/>
  <p:txStyles>
    <p:titleStyle>
      <a:lvl1pPr algn="l" rtl="1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1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cs typeface="Times New Roman" panose="02020603050405020304" pitchFamily="18" charset="0"/>
        </a:defRPr>
      </a:lvl2pPr>
      <a:lvl3pPr algn="l" rtl="1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cs typeface="Times New Roman" panose="02020603050405020304" pitchFamily="18" charset="0"/>
        </a:defRPr>
      </a:lvl3pPr>
      <a:lvl4pPr algn="l" rtl="1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cs typeface="Times New Roman" panose="02020603050405020304" pitchFamily="18" charset="0"/>
        </a:defRPr>
      </a:lvl4pPr>
      <a:lvl5pPr algn="l" rtl="1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cs typeface="Times New Roman" panose="02020603050405020304" pitchFamily="18" charset="0"/>
        </a:defRPr>
      </a:lvl5pPr>
      <a:lvl6pPr marL="457200" algn="l" rtl="1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cs typeface="Times New Roman" panose="02020603050405020304" pitchFamily="18" charset="0"/>
        </a:defRPr>
      </a:lvl6pPr>
      <a:lvl7pPr marL="914400" algn="l" rtl="1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cs typeface="Times New Roman" panose="02020603050405020304" pitchFamily="18" charset="0"/>
        </a:defRPr>
      </a:lvl7pPr>
      <a:lvl8pPr marL="1371600" algn="l" rtl="1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cs typeface="Times New Roman" panose="02020603050405020304" pitchFamily="18" charset="0"/>
        </a:defRPr>
      </a:lvl8pPr>
      <a:lvl9pPr marL="1828800" algn="l" rtl="1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cs typeface="Times New Roman" panose="02020603050405020304" pitchFamily="18" charset="0"/>
        </a:defRPr>
      </a:lvl9pPr>
    </p:titleStyle>
    <p:bodyStyle>
      <a:lvl1pPr marL="228600" indent="-228600" algn="r" rtl="1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rtl="1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rtl="1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rtl="1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rtl="1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6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7.xml"/><Relationship Id="rId6" Type="http://schemas.openxmlformats.org/officeDocument/2006/relationships/hyperlink" Target="http://pauldunay.com/the-state-of-digital-marketing-2015/" TargetMode="External"/><Relationship Id="rId4" Type="http://schemas.openxmlformats.org/officeDocument/2006/relationships/image" Target="../media/image1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svg"/><Relationship Id="rId13" Type="http://schemas.openxmlformats.org/officeDocument/2006/relationships/image" Target="../media/image33.png"/><Relationship Id="rId3" Type="http://schemas.openxmlformats.org/officeDocument/2006/relationships/image" Target="../media/image26.emf"/><Relationship Id="rId7" Type="http://schemas.openxmlformats.org/officeDocument/2006/relationships/image" Target="../media/image29.png"/><Relationship Id="rId12" Type="http://schemas.openxmlformats.org/officeDocument/2006/relationships/image" Target="../media/image32.png"/><Relationship Id="rId2" Type="http://schemas.openxmlformats.org/officeDocument/2006/relationships/image" Target="../media/image25.png"/><Relationship Id="rId16" Type="http://schemas.openxmlformats.org/officeDocument/2006/relationships/image" Target="../media/image38.sv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svg"/><Relationship Id="rId11" Type="http://schemas.openxmlformats.org/officeDocument/2006/relationships/hyperlink" Target="https://pixabay.com/en/cloud-isolated-cumulus-transparent-2421760/" TargetMode="External"/><Relationship Id="rId5" Type="http://schemas.openxmlformats.org/officeDocument/2006/relationships/image" Target="../media/image28.png"/><Relationship Id="rId15" Type="http://schemas.openxmlformats.org/officeDocument/2006/relationships/image" Target="../media/image35.png"/><Relationship Id="rId10" Type="http://schemas.openxmlformats.org/officeDocument/2006/relationships/image" Target="../media/image31.png"/><Relationship Id="rId4" Type="http://schemas.openxmlformats.org/officeDocument/2006/relationships/image" Target="../media/image27.png"/><Relationship Id="rId9" Type="http://schemas.openxmlformats.org/officeDocument/2006/relationships/image" Target="../media/image30.emf"/><Relationship Id="rId14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2.xml"/><Relationship Id="rId5" Type="http://schemas.openxmlformats.org/officeDocument/2006/relationships/image" Target="../media/image14.png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2.xml"/><Relationship Id="rId5" Type="http://schemas.openxmlformats.org/officeDocument/2006/relationships/image" Target="../media/image14.png"/><Relationship Id="rId4" Type="http://schemas.openxmlformats.org/officeDocument/2006/relationships/image" Target="../media/image1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14.png"/><Relationship Id="rId5" Type="http://schemas.openxmlformats.org/officeDocument/2006/relationships/image" Target="../media/image18.png"/><Relationship Id="rId4" Type="http://schemas.openxmlformats.org/officeDocument/2006/relationships/image" Target="../media/image2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22.svg"/><Relationship Id="rId5" Type="http://schemas.openxmlformats.org/officeDocument/2006/relationships/image" Target="../media/image22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22.svg"/><Relationship Id="rId5" Type="http://schemas.openxmlformats.org/officeDocument/2006/relationships/image" Target="../media/image22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16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מציין מיקום של תמונה 17">
            <a:extLst>
              <a:ext uri="{FF2B5EF4-FFF2-40B4-BE49-F238E27FC236}">
                <a16:creationId xmlns:a16="http://schemas.microsoft.com/office/drawing/2014/main" id="{BE637671-DFAE-41BE-9B16-C0034046DE5A}"/>
              </a:ext>
            </a:extLst>
          </p:cNvPr>
          <p:cNvPicPr>
            <a:picLocks noGrp="1" noChangeAspect="1"/>
          </p:cNvPicPr>
          <p:nvPr>
            <p:ph type="pic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1" r="3611"/>
          <a:stretch>
            <a:fillRect/>
          </a:stretch>
        </p:blipFill>
        <p:spPr/>
      </p:pic>
      <p:sp>
        <p:nvSpPr>
          <p:cNvPr id="25" name="Rectangle 75">
            <a:extLst>
              <a:ext uri="{FF2B5EF4-FFF2-40B4-BE49-F238E27FC236}">
                <a16:creationId xmlns:a16="http://schemas.microsoft.com/office/drawing/2014/main" id="{596AE523-D5F5-47AC-9DF6-FFFC2D28D90C}"/>
              </a:ext>
            </a:extLst>
          </p:cNvPr>
          <p:cNvSpPr/>
          <p:nvPr/>
        </p:nvSpPr>
        <p:spPr>
          <a:xfrm>
            <a:off x="-78122" y="-48006"/>
            <a:ext cx="12348244" cy="7080827"/>
          </a:xfrm>
          <a:prstGeom prst="rect">
            <a:avLst/>
          </a:prstGeom>
          <a:solidFill>
            <a:srgbClr val="002060">
              <a:alpha val="7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 dirty="0"/>
          </a:p>
        </p:txBody>
      </p:sp>
      <p:pic>
        <p:nvPicPr>
          <p:cNvPr id="21" name="A9BBCAA9-9920-40F9-A988-9B8CD06E8007" descr="A9BBCAA9-9920-40F9-A988-9B8CD06E8007">
            <a:extLst>
              <a:ext uri="{FF2B5EF4-FFF2-40B4-BE49-F238E27FC236}">
                <a16:creationId xmlns:a16="http://schemas.microsoft.com/office/drawing/2014/main" id="{6DFBC3CA-E7FD-4D2D-81E0-B980A8D4ACF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1" t="-15102" r="505" b="16172"/>
          <a:stretch/>
        </p:blipFill>
        <p:spPr bwMode="auto">
          <a:xfrm>
            <a:off x="-68076" y="-90437"/>
            <a:ext cx="12348244" cy="7039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itle">
            <a:extLst>
              <a:ext uri="{FF2B5EF4-FFF2-40B4-BE49-F238E27FC236}">
                <a16:creationId xmlns:a16="http://schemas.microsoft.com/office/drawing/2014/main" id="{4655C3C9-DB10-4543-9D99-635983F611E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945930" y="4741720"/>
            <a:ext cx="5975046" cy="716432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/>
            <a:r>
              <a:rPr lang="he-IL" sz="4000" dirty="0">
                <a:solidFill>
                  <a:srgbClr val="00B0F0"/>
                </a:solidFill>
              </a:rPr>
              <a:t>כפר נוער "דיגיטלי"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55EF98D-F57F-42EC-9A5A-58FD25C2455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xmlns="" r:id="rId6"/>
              </a:ext>
            </a:extLst>
          </a:blip>
          <a:stretch>
            <a:fillRect/>
          </a:stretch>
        </p:blipFill>
        <p:spPr>
          <a:xfrm>
            <a:off x="2673945" y="1484405"/>
            <a:ext cx="6400800" cy="31992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6" name="Picture 2" descr="המינהל לחינוך התיישבותי - עמותת למרחב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8076" y="141052"/>
            <a:ext cx="19050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455491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Rectangle"/>
          <p:cNvSpPr/>
          <p:nvPr/>
        </p:nvSpPr>
        <p:spPr>
          <a:xfrm>
            <a:off x="7962210" y="575539"/>
            <a:ext cx="239681" cy="6288635"/>
          </a:xfrm>
          <a:prstGeom prst="rect">
            <a:avLst/>
          </a:prstGeom>
          <a:solidFill>
            <a:srgbClr val="CFE3F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defTabSz="292093"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100">
              <a:solidFill>
                <a:srgbClr val="FFFFFF"/>
              </a:solidFill>
              <a:latin typeface="Verdana"/>
              <a:sym typeface="Helvetica Neue Medium"/>
            </a:endParaRPr>
          </a:p>
        </p:txBody>
      </p:sp>
      <p:pic>
        <p:nvPicPr>
          <p:cNvPr id="151" name="Image" descr="Image"/>
          <p:cNvPicPr>
            <a:picLocks noGrp="1" noChangeAspect="1"/>
          </p:cNvPicPr>
          <p:nvPr>
            <p:ph type="pic" idx="13"/>
          </p:nvPr>
        </p:nvPicPr>
        <p:blipFill>
          <a:blip r:embed="rId3">
            <a:extLst/>
          </a:blip>
          <a:srcRect l="18007" r="42724"/>
          <a:stretch>
            <a:fillRect/>
          </a:stretch>
        </p:blipFill>
        <p:spPr>
          <a:xfrm>
            <a:off x="8127257" y="-28177"/>
            <a:ext cx="4068376" cy="6886177"/>
          </a:xfrm>
          <a:prstGeom prst="rect">
            <a:avLst/>
          </a:prstGeom>
        </p:spPr>
      </p:pic>
      <p:sp>
        <p:nvSpPr>
          <p:cNvPr id="152" name="Title"/>
          <p:cNvSpPr txBox="1">
            <a:spLocks noGrp="1"/>
          </p:cNvSpPr>
          <p:nvPr>
            <p:ph type="title"/>
          </p:nvPr>
        </p:nvSpPr>
        <p:spPr>
          <a:xfrm>
            <a:off x="836341" y="728086"/>
            <a:ext cx="6480954" cy="611122"/>
          </a:xfrm>
          <a:prstGeom prst="rect">
            <a:avLst/>
          </a:prstGeom>
        </p:spPr>
        <p:txBody>
          <a:bodyPr/>
          <a:lstStyle/>
          <a:p>
            <a:r>
              <a:rPr lang="he-IL" sz="2600" dirty="0">
                <a:solidFill>
                  <a:srgbClr val="004990"/>
                </a:solidFill>
              </a:rPr>
              <a:t>מודל פתרון כפר נוער דיגיטלי (המשך)</a:t>
            </a:r>
            <a:endParaRPr sz="2600" dirty="0">
              <a:solidFill>
                <a:srgbClr val="004990"/>
              </a:solidFill>
            </a:endParaRPr>
          </a:p>
        </p:txBody>
      </p:sp>
      <p:sp>
        <p:nvSpPr>
          <p:cNvPr id="153" name="Body"/>
          <p:cNvSpPr txBox="1">
            <a:spLocks noGrp="1"/>
          </p:cNvSpPr>
          <p:nvPr>
            <p:ph type="body" sz="half" idx="1"/>
          </p:nvPr>
        </p:nvSpPr>
        <p:spPr>
          <a:xfrm>
            <a:off x="512956" y="1513114"/>
            <a:ext cx="6843225" cy="5214257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lvl="0" indent="0">
              <a:lnSpc>
                <a:spcPct val="150000"/>
              </a:lnSpc>
              <a:buNone/>
            </a:pPr>
            <a:r>
              <a:rPr lang="he-IL" sz="1600" b="1" dirty="0">
                <a:solidFill>
                  <a:srgbClr val="000066"/>
                </a:solidFill>
              </a:rPr>
              <a:t>ניטור ובקרה</a:t>
            </a:r>
          </a:p>
          <a:p>
            <a:pPr lvl="0">
              <a:lnSpc>
                <a:spcPct val="150000"/>
              </a:lnSpc>
            </a:pPr>
            <a:r>
              <a:rPr lang="he-IL" sz="1600" dirty="0">
                <a:solidFill>
                  <a:srgbClr val="000066"/>
                </a:solidFill>
              </a:rPr>
              <a:t>ניטור כלל המערך</a:t>
            </a:r>
            <a:endParaRPr lang="en-US" sz="1600" dirty="0">
              <a:solidFill>
                <a:srgbClr val="000066"/>
              </a:solidFill>
            </a:endParaRPr>
          </a:p>
          <a:p>
            <a:pPr lvl="0">
              <a:lnSpc>
                <a:spcPct val="150000"/>
              </a:lnSpc>
            </a:pPr>
            <a:r>
              <a:rPr lang="he-IL" sz="1600" dirty="0">
                <a:solidFill>
                  <a:srgbClr val="000066"/>
                </a:solidFill>
              </a:rPr>
              <a:t>שדרוג גרסאות מערכות הפעלה ואפליקציות (בהתאם לדרישות אחראי המחשוב מצד נאמן המחשוב)</a:t>
            </a:r>
            <a:endParaRPr lang="en-US" sz="1600" dirty="0">
              <a:solidFill>
                <a:srgbClr val="000066"/>
              </a:solidFill>
            </a:endParaRPr>
          </a:p>
          <a:p>
            <a:pPr marL="0" lvl="0" indent="0">
              <a:lnSpc>
                <a:spcPct val="150000"/>
              </a:lnSpc>
              <a:buNone/>
            </a:pPr>
            <a:r>
              <a:rPr lang="he-IL" sz="1600" b="1" dirty="0">
                <a:solidFill>
                  <a:srgbClr val="000066"/>
                </a:solidFill>
              </a:rPr>
              <a:t>תפעול ושירות</a:t>
            </a:r>
          </a:p>
          <a:p>
            <a:pPr lvl="0">
              <a:lnSpc>
                <a:spcPct val="150000"/>
              </a:lnSpc>
            </a:pPr>
            <a:r>
              <a:rPr lang="he-IL" sz="1600" dirty="0">
                <a:solidFill>
                  <a:srgbClr val="000066"/>
                </a:solidFill>
              </a:rPr>
              <a:t>הדרכה עבור אחראי המחשוב/</a:t>
            </a:r>
            <a:r>
              <a:rPr lang="he-IL" sz="1600" dirty="0" err="1">
                <a:solidFill>
                  <a:srgbClr val="000066"/>
                </a:solidFill>
              </a:rPr>
              <a:t>מינהל</a:t>
            </a:r>
            <a:r>
              <a:rPr lang="he-IL" sz="1600" dirty="0">
                <a:solidFill>
                  <a:srgbClr val="000066"/>
                </a:solidFill>
              </a:rPr>
              <a:t> לחינוך התיישבותי בדרכי השרות</a:t>
            </a:r>
            <a:endParaRPr lang="en-US" sz="1600" dirty="0">
              <a:solidFill>
                <a:srgbClr val="000066"/>
              </a:solidFill>
            </a:endParaRPr>
          </a:p>
          <a:p>
            <a:pPr lvl="0">
              <a:lnSpc>
                <a:spcPct val="150000"/>
              </a:lnSpc>
            </a:pPr>
            <a:r>
              <a:rPr lang="en-US" sz="1600" dirty="0">
                <a:solidFill>
                  <a:srgbClr val="000066"/>
                </a:solidFill>
              </a:rPr>
              <a:t>NOC</a:t>
            </a:r>
            <a:r>
              <a:rPr lang="he-IL" sz="1600" dirty="0">
                <a:solidFill>
                  <a:srgbClr val="000066"/>
                </a:solidFill>
              </a:rPr>
              <a:t> הנותן מענה 24/7 (ערבים ושבתות בתקלות מערכתיות בלבד)</a:t>
            </a:r>
            <a:endParaRPr lang="en-US" sz="1600" dirty="0">
              <a:solidFill>
                <a:srgbClr val="000066"/>
              </a:solidFill>
            </a:endParaRPr>
          </a:p>
          <a:p>
            <a:pPr lvl="0">
              <a:lnSpc>
                <a:spcPct val="150000"/>
              </a:lnSpc>
            </a:pPr>
            <a:r>
              <a:rPr lang="he-IL" sz="1600" dirty="0">
                <a:solidFill>
                  <a:srgbClr val="000066"/>
                </a:solidFill>
              </a:rPr>
              <a:t>גיבוי לכלל המערכות, מסמכים, דואר ארגוני, קבצים וכו'</a:t>
            </a:r>
            <a:endParaRPr lang="en-US" sz="1600" dirty="0">
              <a:solidFill>
                <a:srgbClr val="000066"/>
              </a:solidFill>
            </a:endParaRPr>
          </a:p>
          <a:p>
            <a:pPr marL="0" lvl="0" indent="0">
              <a:lnSpc>
                <a:spcPct val="150000"/>
              </a:lnSpc>
              <a:buNone/>
            </a:pPr>
            <a:r>
              <a:rPr lang="he-IL" sz="1600" b="1" dirty="0">
                <a:solidFill>
                  <a:srgbClr val="000066"/>
                </a:solidFill>
              </a:rPr>
              <a:t>שירותי ענן מקומי</a:t>
            </a:r>
          </a:p>
          <a:p>
            <a:pPr lvl="0">
              <a:lnSpc>
                <a:spcPct val="150000"/>
              </a:lnSpc>
            </a:pPr>
            <a:r>
              <a:rPr lang="he-IL" sz="1600" dirty="0">
                <a:solidFill>
                  <a:srgbClr val="000066"/>
                </a:solidFill>
              </a:rPr>
              <a:t>הקמה תשתית דואר ארגוני בסביבת </a:t>
            </a:r>
            <a:r>
              <a:rPr lang="en-US" sz="1600" dirty="0">
                <a:solidFill>
                  <a:srgbClr val="000066"/>
                </a:solidFill>
              </a:rPr>
              <a:t>Office 365</a:t>
            </a:r>
          </a:p>
          <a:p>
            <a:pPr lvl="0">
              <a:lnSpc>
                <a:spcPct val="150000"/>
              </a:lnSpc>
            </a:pPr>
            <a:r>
              <a:rPr lang="he-IL" sz="1600" dirty="0">
                <a:solidFill>
                  <a:srgbClr val="000066"/>
                </a:solidFill>
              </a:rPr>
              <a:t>אספקת שירותי אינטרנט </a:t>
            </a:r>
            <a:r>
              <a:rPr lang="en-US" sz="1600" dirty="0">
                <a:solidFill>
                  <a:srgbClr val="000066"/>
                </a:solidFill>
              </a:rPr>
              <a:t>ISP</a:t>
            </a:r>
            <a:endParaRPr lang="he-IL" sz="1600" dirty="0">
              <a:solidFill>
                <a:srgbClr val="000066"/>
              </a:solidFill>
            </a:endParaRPr>
          </a:p>
          <a:p>
            <a:pPr lvl="0">
              <a:lnSpc>
                <a:spcPct val="150000"/>
              </a:lnSpc>
            </a:pPr>
            <a:r>
              <a:rPr lang="he-IL" sz="1600" dirty="0">
                <a:solidFill>
                  <a:srgbClr val="000066"/>
                </a:solidFill>
              </a:rPr>
              <a:t>שירות בחינה ממוחשבת </a:t>
            </a:r>
            <a:r>
              <a:rPr lang="en-US" sz="1600" dirty="0">
                <a:solidFill>
                  <a:srgbClr val="000066"/>
                </a:solidFill>
              </a:rPr>
              <a:t>iTest</a:t>
            </a:r>
            <a:r>
              <a:rPr lang="he-IL" sz="1600" dirty="0">
                <a:solidFill>
                  <a:srgbClr val="000066"/>
                </a:solidFill>
              </a:rPr>
              <a:t> – יינתן עפ"י דרישה</a:t>
            </a:r>
            <a:endParaRPr lang="en-US" sz="1600" dirty="0">
              <a:solidFill>
                <a:srgbClr val="000066"/>
              </a:solidFill>
            </a:endParaRPr>
          </a:p>
          <a:p>
            <a:pPr marL="0" indent="0" fontAlgn="ctr">
              <a:lnSpc>
                <a:spcPct val="150000"/>
              </a:lnSpc>
              <a:buNone/>
            </a:pPr>
            <a:endParaRPr sz="1600" dirty="0">
              <a:solidFill>
                <a:srgbClr val="004990"/>
              </a:solidFill>
            </a:endParaRPr>
          </a:p>
        </p:txBody>
      </p:sp>
      <p:pic>
        <p:nvPicPr>
          <p:cNvPr id="154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317295" y="165670"/>
            <a:ext cx="1590668" cy="1793253"/>
          </a:xfrm>
          <a:prstGeom prst="rect">
            <a:avLst/>
          </a:prstGeom>
          <a:ln w="12700">
            <a:miter lim="400000"/>
          </a:ln>
          <a:effectLst>
            <a:outerShdw blurRad="241300" dist="851" dir="3600000" rotWithShape="0">
              <a:srgbClr val="000000">
                <a:alpha val="37971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5408621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C2C620FB-01DE-47CA-866C-10D60C94B76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6124" cy="6858000"/>
          </a:xfrm>
          <a:prstGeom prst="rect">
            <a:avLst/>
          </a:prstGeom>
          <a:solidFill>
            <a:srgbClr val="4472C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EC4B462-9B7F-4B21-8573-4AEDC32BFC3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3204381" y="92130"/>
            <a:ext cx="8250288" cy="6434253"/>
          </a:xfrm>
          <a:prstGeom prst="rect">
            <a:avLst/>
          </a:prstGeom>
        </p:spPr>
      </p:pic>
      <p:sp>
        <p:nvSpPr>
          <p:cNvPr id="12" name="כותרת 2">
            <a:extLst>
              <a:ext uri="{FF2B5EF4-FFF2-40B4-BE49-F238E27FC236}">
                <a16:creationId xmlns:a16="http://schemas.microsoft.com/office/drawing/2014/main" id="{525580A5-0BF9-4C24-AFE3-8190DF746E0E}"/>
              </a:ext>
            </a:extLst>
          </p:cNvPr>
          <p:cNvSpPr txBox="1">
            <a:spLocks/>
          </p:cNvSpPr>
          <p:nvPr/>
        </p:nvSpPr>
        <p:spPr>
          <a:xfrm>
            <a:off x="1689165" y="553453"/>
            <a:ext cx="9664633" cy="537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71437" tIns="71437" rIns="71437" bIns="71437" anchor="b">
            <a:noAutofit/>
          </a:bodyPr>
          <a:lstStyle>
            <a:lvl1pPr marL="0" marR="0" indent="0" algn="r" defTabSz="410766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 b="0" i="0" u="none" strike="noStrike" cap="none" spc="0" baseline="0">
                <a:ln>
                  <a:noFill/>
                </a:ln>
                <a:solidFill>
                  <a:srgbClr val="002060"/>
                </a:solidFill>
                <a:uFillTx/>
                <a:latin typeface="Typograph Bold"/>
                <a:ea typeface="Typograph Bold"/>
                <a:cs typeface="Typograph Bold"/>
                <a:sym typeface="Typograph Bold"/>
              </a:defRPr>
            </a:lvl1pPr>
            <a:lvl2pPr marL="0" marR="0" indent="0" algn="ctr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2pPr>
            <a:lvl3pPr marL="0" marR="0" indent="0" algn="ctr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3pPr>
            <a:lvl4pPr marL="0" marR="0" indent="0" algn="ctr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4pPr>
            <a:lvl5pPr marL="0" marR="0" indent="0" algn="ctr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5pPr>
            <a:lvl6pPr marL="0" marR="0" indent="0" algn="ctr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6pPr>
            <a:lvl7pPr marL="0" marR="0" indent="0" algn="ctr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7pPr>
            <a:lvl8pPr marL="0" marR="0" indent="0" algn="ctr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8pPr>
            <a:lvl9pPr marL="0" marR="0" indent="0" algn="ctr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9pPr>
          </a:lstStyle>
          <a:p>
            <a:r>
              <a:rPr lang="he-IL" sz="3200" b="1" kern="0" dirty="0">
                <a:solidFill>
                  <a:srgbClr val="00499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ארכיטקטורת הפתרון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DAAD059-901F-4167-8CF5-1151C0681984}"/>
              </a:ext>
            </a:extLst>
          </p:cNvPr>
          <p:cNvSpPr txBox="1"/>
          <p:nvPr/>
        </p:nvSpPr>
        <p:spPr>
          <a:xfrm>
            <a:off x="4343397" y="236393"/>
            <a:ext cx="2340429" cy="37959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2700" cap="flat">
            <a:noFill/>
            <a:miter lim="400000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>
            <a:defPPr>
              <a:defRPr lang="he-IL"/>
            </a:defPPr>
            <a:lvl1pPr marR="0" indent="0" algn="ctr" defTabSz="8255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he-IL" dirty="0">
                <a:sym typeface="Helvetica Neue"/>
              </a:rPr>
              <a:t>חוות השרתים – בב"ל</a:t>
            </a:r>
            <a:endParaRPr lang="en-US" dirty="0">
              <a:sym typeface="Helvetica Neue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0ADD750-EDEB-41CD-9A4D-201BE2F5DAB1}"/>
              </a:ext>
            </a:extLst>
          </p:cNvPr>
          <p:cNvSpPr txBox="1"/>
          <p:nvPr/>
        </p:nvSpPr>
        <p:spPr>
          <a:xfrm>
            <a:off x="4348840" y="3583523"/>
            <a:ext cx="2340429" cy="37959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2700" cap="flat">
            <a:noFill/>
            <a:miter lim="400000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>
            <a:defPPr>
              <a:defRPr lang="he-IL"/>
            </a:defPPr>
            <a:lvl1pPr marR="0" indent="0" algn="ctr" defTabSz="8255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he-IL" dirty="0">
                <a:sym typeface="Helvetica Neue"/>
              </a:rPr>
              <a:t>חוות השרתים – בב"ל</a:t>
            </a:r>
            <a:endParaRPr lang="en-US" dirty="0">
              <a:sym typeface="Helvetica Neue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56C88AE-9961-4F71-AC70-3679388221CF}"/>
              </a:ext>
            </a:extLst>
          </p:cNvPr>
          <p:cNvSpPr txBox="1"/>
          <p:nvPr/>
        </p:nvSpPr>
        <p:spPr>
          <a:xfrm>
            <a:off x="6984121" y="2929665"/>
            <a:ext cx="2340429" cy="37959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b="1" dirty="0">
                <a:sym typeface="Helvetica Neue"/>
              </a:rPr>
              <a:t>VDOM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4F7EA55-D83B-466A-A551-ECCFC6528B09}"/>
              </a:ext>
            </a:extLst>
          </p:cNvPr>
          <p:cNvSpPr txBox="1"/>
          <p:nvPr/>
        </p:nvSpPr>
        <p:spPr>
          <a:xfrm>
            <a:off x="9522251" y="1690492"/>
            <a:ext cx="1572050" cy="379591"/>
          </a:xfrm>
          <a:prstGeom prst="rect">
            <a:avLst/>
          </a:prstGeom>
          <a:solidFill>
            <a:schemeClr val="accent4"/>
          </a:solidFill>
          <a:ln w="12700" cap="flat">
            <a:noFill/>
            <a:miter lim="400000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>
            <a:defPPr>
              <a:defRPr lang="he-IL"/>
            </a:defPPr>
            <a:lvl1pPr marR="0" indent="0" algn="ctr" defTabSz="8255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he-IL" dirty="0">
                <a:sym typeface="Helvetica Neue"/>
              </a:rPr>
              <a:t>חיבור מרחוק</a:t>
            </a:r>
            <a:endParaRPr lang="en-US" dirty="0">
              <a:sym typeface="Helvetica Neue"/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566D5E00-F0B1-4709-B6AA-F0D2164CEB9F}"/>
              </a:ext>
            </a:extLst>
          </p:cNvPr>
          <p:cNvCxnSpPr>
            <a:cxnSpLocks/>
          </p:cNvCxnSpPr>
          <p:nvPr/>
        </p:nvCxnSpPr>
        <p:spPr>
          <a:xfrm flipH="1">
            <a:off x="3326047" y="3429000"/>
            <a:ext cx="4631411" cy="0"/>
          </a:xfrm>
          <a:prstGeom prst="line">
            <a:avLst/>
          </a:prstGeom>
          <a:noFill/>
          <a:ln w="25400" cap="flat">
            <a:solidFill>
              <a:srgbClr val="C00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C3166C89-8BF1-45EA-B7FE-22835325FB75}"/>
              </a:ext>
            </a:extLst>
          </p:cNvPr>
          <p:cNvSpPr txBox="1"/>
          <p:nvPr/>
        </p:nvSpPr>
        <p:spPr>
          <a:xfrm>
            <a:off x="6509655" y="1828489"/>
            <a:ext cx="1730945" cy="379591"/>
          </a:xfrm>
          <a:prstGeom prst="rect">
            <a:avLst/>
          </a:prstGeom>
          <a:solidFill>
            <a:schemeClr val="accent4"/>
          </a:solidFill>
          <a:ln w="12700" cap="flat">
            <a:noFill/>
            <a:miter lim="400000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>
            <a:defPPr>
              <a:defRPr lang="he-IL"/>
            </a:defPPr>
            <a:lvl1pPr marR="0" indent="0" algn="ctr" defTabSz="8255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he-IL" dirty="0">
                <a:sym typeface="Helvetica Neue"/>
              </a:rPr>
              <a:t>רשת מנהלתית</a:t>
            </a:r>
            <a:endParaRPr lang="en-US" dirty="0">
              <a:sym typeface="Helvetica Neue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01E551A-7EAE-45FB-8BE0-BDD1788A783F}"/>
              </a:ext>
            </a:extLst>
          </p:cNvPr>
          <p:cNvSpPr txBox="1"/>
          <p:nvPr/>
        </p:nvSpPr>
        <p:spPr>
          <a:xfrm>
            <a:off x="6529863" y="5126594"/>
            <a:ext cx="1730945" cy="379591"/>
          </a:xfrm>
          <a:prstGeom prst="rect">
            <a:avLst/>
          </a:prstGeom>
          <a:solidFill>
            <a:schemeClr val="accent4"/>
          </a:solidFill>
          <a:ln w="12700" cap="flat">
            <a:noFill/>
            <a:miter lim="400000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he-IL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Helvetica Neue"/>
              </a:rPr>
              <a:t>רשת פדגוגית</a:t>
            </a:r>
            <a:endParaRPr lang="en-U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sym typeface="Helvetica Neue"/>
            </a:endParaRPr>
          </a:p>
        </p:txBody>
      </p:sp>
      <p:pic>
        <p:nvPicPr>
          <p:cNvPr id="21" name="Picture 1" descr="VLAN-Dk.emf">
            <a:extLst>
              <a:ext uri="{FF2B5EF4-FFF2-40B4-BE49-F238E27FC236}">
                <a16:creationId xmlns:a16="http://schemas.microsoft.com/office/drawing/2014/main" id="{6EFE47F8-744A-411C-B811-587F369B02D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9792" y="4173930"/>
            <a:ext cx="531144" cy="531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40">
            <a:extLst>
              <a:ext uri="{FF2B5EF4-FFF2-40B4-BE49-F238E27FC236}">
                <a16:creationId xmlns:a16="http://schemas.microsoft.com/office/drawing/2014/main" id="{A914184B-E93A-41B2-9F2B-47BE6CCABC7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866852" y="5558690"/>
            <a:ext cx="1430537" cy="1049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4E6F52E-12F0-449C-BB79-049558B7477A}"/>
              </a:ext>
            </a:extLst>
          </p:cNvPr>
          <p:cNvCxnSpPr>
            <a:cxnSpLocks/>
            <a:stCxn id="24" idx="2"/>
          </p:cNvCxnSpPr>
          <p:nvPr/>
        </p:nvCxnSpPr>
        <p:spPr>
          <a:xfrm flipV="1">
            <a:off x="9582120" y="4616042"/>
            <a:ext cx="554380" cy="942648"/>
          </a:xfrm>
          <a:prstGeom prst="line">
            <a:avLst/>
          </a:prstGeom>
          <a:noFill/>
          <a:ln w="25400" cap="flat">
            <a:solidFill>
              <a:srgbClr val="C00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28" name="Picture 40">
            <a:extLst>
              <a:ext uri="{FF2B5EF4-FFF2-40B4-BE49-F238E27FC236}">
                <a16:creationId xmlns:a16="http://schemas.microsoft.com/office/drawing/2014/main" id="{C2341745-D359-4C1D-91CD-350A3112D4E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0638529" y="5557379"/>
            <a:ext cx="1430537" cy="1049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9C1A1AE6-E172-430F-A7E9-BF14C7D1C734}"/>
              </a:ext>
            </a:extLst>
          </p:cNvPr>
          <p:cNvCxnSpPr>
            <a:cxnSpLocks/>
            <a:stCxn id="28" idx="2"/>
          </p:cNvCxnSpPr>
          <p:nvPr/>
        </p:nvCxnSpPr>
        <p:spPr>
          <a:xfrm flipH="1" flipV="1">
            <a:off x="10225289" y="4535287"/>
            <a:ext cx="1128508" cy="1022092"/>
          </a:xfrm>
          <a:prstGeom prst="line">
            <a:avLst/>
          </a:prstGeom>
          <a:noFill/>
          <a:ln w="25400" cap="flat">
            <a:solidFill>
              <a:srgbClr val="C00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BDA040EE-C7DA-4619-8235-769A20310C5A}"/>
              </a:ext>
            </a:extLst>
          </p:cNvPr>
          <p:cNvSpPr txBox="1"/>
          <p:nvPr/>
        </p:nvSpPr>
        <p:spPr>
          <a:xfrm>
            <a:off x="9776024" y="4936798"/>
            <a:ext cx="1430537" cy="379591"/>
          </a:xfrm>
          <a:prstGeom prst="rect">
            <a:avLst/>
          </a:prstGeom>
          <a:solidFill>
            <a:schemeClr val="accent4"/>
          </a:solidFill>
          <a:ln w="12700" cap="flat">
            <a:noFill/>
            <a:miter lim="400000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>
            <a:defPPr>
              <a:defRPr lang="he-IL"/>
            </a:defPPr>
            <a:lvl1pPr marR="0" indent="0" algn="ctr" defTabSz="8255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he-IL" dirty="0">
                <a:sym typeface="Helvetica Neue"/>
              </a:rPr>
              <a:t>כפר הנוער</a:t>
            </a:r>
            <a:endParaRPr lang="en-US" dirty="0">
              <a:sym typeface="Helvetica Neue"/>
            </a:endParaRPr>
          </a:p>
        </p:txBody>
      </p:sp>
      <p:pic>
        <p:nvPicPr>
          <p:cNvPr id="34" name="Graphic 33" descr="פרויקט &quot;שירלי&quot;">
            <a:extLst>
              <a:ext uri="{FF2B5EF4-FFF2-40B4-BE49-F238E27FC236}">
                <a16:creationId xmlns:a16="http://schemas.microsoft.com/office/drawing/2014/main" id="{E17000EA-E1D7-407A-AE22-22AA10824C4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10883126" y="5362912"/>
            <a:ext cx="914400" cy="914400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4E3E09AC-9733-4F9F-BCE0-169402E108C8}"/>
              </a:ext>
            </a:extLst>
          </p:cNvPr>
          <p:cNvSpPr txBox="1"/>
          <p:nvPr/>
        </p:nvSpPr>
        <p:spPr>
          <a:xfrm>
            <a:off x="10649277" y="6124271"/>
            <a:ext cx="1430537" cy="379591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ap="flat">
            <a:noFill/>
            <a:miter lim="400000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>
            <a:defPPr>
              <a:defRPr lang="he-IL"/>
            </a:defPPr>
            <a:lvl1pPr marR="0" indent="0" algn="ctr" defTabSz="8255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he-IL" dirty="0">
                <a:solidFill>
                  <a:schemeClr val="bg1"/>
                </a:solidFill>
                <a:sym typeface="Helvetica Neue"/>
              </a:rPr>
              <a:t>חיבור "שירלי"</a:t>
            </a:r>
            <a:endParaRPr lang="en-US" dirty="0">
              <a:solidFill>
                <a:schemeClr val="bg1"/>
              </a:solidFill>
              <a:sym typeface="Helvetica Neue"/>
            </a:endParaRPr>
          </a:p>
        </p:txBody>
      </p:sp>
      <p:pic>
        <p:nvPicPr>
          <p:cNvPr id="40" name="Graphic 39" descr="Research">
            <a:extLst>
              <a:ext uri="{FF2B5EF4-FFF2-40B4-BE49-F238E27FC236}">
                <a16:creationId xmlns:a16="http://schemas.microsoft.com/office/drawing/2014/main" id="{D1E48CA7-A9F4-4BBE-98DF-E45B1B7E868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9220853" y="5380614"/>
            <a:ext cx="914400" cy="914400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C06A8C32-7740-4357-B6C9-E96C88FC6EF0}"/>
              </a:ext>
            </a:extLst>
          </p:cNvPr>
          <p:cNvSpPr txBox="1"/>
          <p:nvPr/>
        </p:nvSpPr>
        <p:spPr>
          <a:xfrm>
            <a:off x="8851500" y="6124271"/>
            <a:ext cx="1430537" cy="379591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ap="flat">
            <a:noFill/>
            <a:miter lim="400000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>
            <a:defPPr>
              <a:defRPr lang="he-IL"/>
            </a:defPPr>
            <a:lvl1pPr marR="0" indent="0" algn="ctr" defTabSz="8255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he-IL" dirty="0">
                <a:solidFill>
                  <a:schemeClr val="bg1"/>
                </a:solidFill>
                <a:sym typeface="Helvetica Neue"/>
              </a:rPr>
              <a:t>פורטל מרכבה</a:t>
            </a:r>
            <a:endParaRPr lang="en-US" dirty="0">
              <a:solidFill>
                <a:schemeClr val="bg1"/>
              </a:solidFill>
              <a:sym typeface="Helvetica Neue"/>
            </a:endParaRPr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A2C3AF00-3EB2-46F0-89BD-64EA4832443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26743" y="-468086"/>
            <a:ext cx="3092188" cy="3077733"/>
          </a:xfrm>
          <a:prstGeom prst="rect">
            <a:avLst/>
          </a:prstGeom>
        </p:spPr>
      </p:pic>
      <p:pic>
        <p:nvPicPr>
          <p:cNvPr id="19" name="Picture 18" descr="A close up of clouds in the sky&#10;&#10;Description automatically generated">
            <a:extLst>
              <a:ext uri="{FF2B5EF4-FFF2-40B4-BE49-F238E27FC236}">
                <a16:creationId xmlns:a16="http://schemas.microsoft.com/office/drawing/2014/main" id="{7B504593-4EBF-4FB5-8AE7-0D7FCBC24F3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xmlns="" r:id="rId11"/>
              </a:ext>
            </a:extLst>
          </a:blip>
          <a:stretch>
            <a:fillRect/>
          </a:stretch>
        </p:blipFill>
        <p:spPr>
          <a:xfrm>
            <a:off x="-754016" y="1332000"/>
            <a:ext cx="5238931" cy="464425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27F8FA5-43C5-4AB3-B4C3-9BD85A2822D8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64268" t="21859"/>
          <a:stretch/>
        </p:blipFill>
        <p:spPr>
          <a:xfrm>
            <a:off x="1191128" y="3082068"/>
            <a:ext cx="1386277" cy="379591"/>
          </a:xfrm>
          <a:prstGeom prst="rect">
            <a:avLst/>
          </a:prstGeom>
        </p:spPr>
      </p:pic>
      <p:pic>
        <p:nvPicPr>
          <p:cNvPr id="15" name="Picture 14" descr="A close up of a sign&#10;&#10;Description automatically generated">
            <a:extLst>
              <a:ext uri="{FF2B5EF4-FFF2-40B4-BE49-F238E27FC236}">
                <a16:creationId xmlns:a16="http://schemas.microsoft.com/office/drawing/2014/main" id="{D091AC63-A8CB-4F10-983A-A927CB1C1D86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845" y="3460934"/>
            <a:ext cx="2632842" cy="87937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68B4143-9EA6-47A7-895E-8340D1DD7A33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0508" y="1612492"/>
            <a:ext cx="1168023" cy="1168023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9626B4EA-8500-4288-8B0F-A773FBE3DB88}"/>
              </a:ext>
            </a:extLst>
          </p:cNvPr>
          <p:cNvSpPr txBox="1"/>
          <p:nvPr/>
        </p:nvSpPr>
        <p:spPr>
          <a:xfrm>
            <a:off x="470426" y="4475943"/>
            <a:ext cx="2855621" cy="379591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>
            <a:noFill/>
            <a:miter lim="400000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>
            <a:defPPr>
              <a:defRPr lang="he-IL"/>
            </a:defPPr>
            <a:lvl1pPr marR="0" indent="0" algn="ctr" defTabSz="8255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he-IL" dirty="0">
                <a:sym typeface="Helvetica Neue"/>
              </a:rPr>
              <a:t>חוות השרתים – חוות הדעת</a:t>
            </a:r>
            <a:endParaRPr lang="en-US" dirty="0">
              <a:sym typeface="Helvetica Neue"/>
            </a:endParaRP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F61F2EE4-B322-43FC-BA3B-0BADA09338BC}"/>
              </a:ext>
            </a:extLst>
          </p:cNvPr>
          <p:cNvCxnSpPr>
            <a:cxnSpLocks/>
          </p:cNvCxnSpPr>
          <p:nvPr/>
        </p:nvCxnSpPr>
        <p:spPr>
          <a:xfrm flipH="1" flipV="1">
            <a:off x="2921711" y="1332000"/>
            <a:ext cx="942718" cy="358492"/>
          </a:xfrm>
          <a:prstGeom prst="line">
            <a:avLst/>
          </a:prstGeom>
          <a:noFill/>
          <a:ln w="25400" cap="flat">
            <a:solidFill>
              <a:srgbClr val="C00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44A47B0B-CE99-477F-BCF5-136E246162B5}"/>
              </a:ext>
            </a:extLst>
          </p:cNvPr>
          <p:cNvCxnSpPr>
            <a:cxnSpLocks/>
          </p:cNvCxnSpPr>
          <p:nvPr/>
        </p:nvCxnSpPr>
        <p:spPr>
          <a:xfrm flipH="1" flipV="1">
            <a:off x="2391003" y="1828489"/>
            <a:ext cx="307463" cy="952026"/>
          </a:xfrm>
          <a:prstGeom prst="line">
            <a:avLst/>
          </a:prstGeom>
          <a:noFill/>
          <a:ln w="25400" cap="flat">
            <a:solidFill>
              <a:srgbClr val="C00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51" name="Graphic 50" descr="Internet">
            <a:extLst>
              <a:ext uri="{FF2B5EF4-FFF2-40B4-BE49-F238E27FC236}">
                <a16:creationId xmlns:a16="http://schemas.microsoft.com/office/drawing/2014/main" id="{693DB2D3-A534-4CB2-9555-A36083E10F77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6"/>
              </a:ext>
            </a:extLst>
          </a:blip>
          <a:stretch>
            <a:fillRect/>
          </a:stretch>
        </p:blipFill>
        <p:spPr>
          <a:xfrm>
            <a:off x="1409031" y="320925"/>
            <a:ext cx="800773" cy="800773"/>
          </a:xfrm>
          <a:prstGeom prst="rect">
            <a:avLst/>
          </a:prstGeom>
        </p:spPr>
      </p:pic>
      <p:sp>
        <p:nvSpPr>
          <p:cNvPr id="55" name="TextBox 54">
            <a:extLst>
              <a:ext uri="{FF2B5EF4-FFF2-40B4-BE49-F238E27FC236}">
                <a16:creationId xmlns:a16="http://schemas.microsoft.com/office/drawing/2014/main" id="{ABD225DB-4F3B-400F-B0D8-5677A7C0C8D6}"/>
              </a:ext>
            </a:extLst>
          </p:cNvPr>
          <p:cNvSpPr txBox="1"/>
          <p:nvPr/>
        </p:nvSpPr>
        <p:spPr>
          <a:xfrm>
            <a:off x="550464" y="150603"/>
            <a:ext cx="2340429" cy="37959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 cap="flat">
            <a:noFill/>
            <a:miter lim="400000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>
            <a:defPPr>
              <a:defRPr lang="he-IL"/>
            </a:defPPr>
            <a:lvl1pPr marR="0" indent="0" algn="ctr" defTabSz="8255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he-IL" dirty="0">
                <a:sym typeface="Helvetica Neue"/>
              </a:rPr>
              <a:t>גישה לאינטרנט – בב"ל</a:t>
            </a:r>
            <a:endParaRPr lang="en-US" dirty="0"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403550947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C2C620FB-01DE-47CA-866C-10D60C94B76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6124" cy="6858000"/>
          </a:xfrm>
          <a:prstGeom prst="rect">
            <a:avLst/>
          </a:prstGeom>
          <a:solidFill>
            <a:srgbClr val="4472C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כותרת 2">
            <a:extLst>
              <a:ext uri="{FF2B5EF4-FFF2-40B4-BE49-F238E27FC236}">
                <a16:creationId xmlns:a16="http://schemas.microsoft.com/office/drawing/2014/main" id="{525580A5-0BF9-4C24-AFE3-8190DF746E0E}"/>
              </a:ext>
            </a:extLst>
          </p:cNvPr>
          <p:cNvSpPr txBox="1">
            <a:spLocks/>
          </p:cNvSpPr>
          <p:nvPr/>
        </p:nvSpPr>
        <p:spPr>
          <a:xfrm>
            <a:off x="1689165" y="553453"/>
            <a:ext cx="9664633" cy="537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71437" tIns="71437" rIns="71437" bIns="71437" anchor="b">
            <a:noAutofit/>
          </a:bodyPr>
          <a:lstStyle>
            <a:lvl1pPr marL="0" marR="0" indent="0" algn="r" defTabSz="410766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 b="0" i="0" u="none" strike="noStrike" cap="none" spc="0" baseline="0">
                <a:ln>
                  <a:noFill/>
                </a:ln>
                <a:solidFill>
                  <a:srgbClr val="002060"/>
                </a:solidFill>
                <a:uFillTx/>
                <a:latin typeface="Typograph Bold"/>
                <a:ea typeface="Typograph Bold"/>
                <a:cs typeface="Typograph Bold"/>
                <a:sym typeface="Typograph Bold"/>
              </a:defRPr>
            </a:lvl1pPr>
            <a:lvl2pPr marL="0" marR="0" indent="0" algn="ctr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2pPr>
            <a:lvl3pPr marL="0" marR="0" indent="0" algn="ctr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3pPr>
            <a:lvl4pPr marL="0" marR="0" indent="0" algn="ctr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4pPr>
            <a:lvl5pPr marL="0" marR="0" indent="0" algn="ctr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5pPr>
            <a:lvl6pPr marL="0" marR="0" indent="0" algn="ctr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6pPr>
            <a:lvl7pPr marL="0" marR="0" indent="0" algn="ctr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7pPr>
            <a:lvl8pPr marL="0" marR="0" indent="0" algn="ctr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8pPr>
            <a:lvl9pPr marL="0" marR="0" indent="0" algn="ctr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9pPr>
          </a:lstStyle>
          <a:p>
            <a:r>
              <a:rPr lang="he-IL" sz="3200" b="1" kern="0" dirty="0">
                <a:solidFill>
                  <a:srgbClr val="00499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ארכיטקטורת הפתרון (המשך)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DECA993-6247-4FA3-AF78-C16B03B81C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257" y="1090758"/>
            <a:ext cx="11691257" cy="5484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654580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C2C620FB-01DE-47CA-866C-10D60C94B76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6124" cy="6858000"/>
          </a:xfrm>
          <a:prstGeom prst="rect">
            <a:avLst/>
          </a:prstGeom>
          <a:solidFill>
            <a:srgbClr val="4472C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כותרת 2">
            <a:extLst>
              <a:ext uri="{FF2B5EF4-FFF2-40B4-BE49-F238E27FC236}">
                <a16:creationId xmlns:a16="http://schemas.microsoft.com/office/drawing/2014/main" id="{525580A5-0BF9-4C24-AFE3-8190DF746E0E}"/>
              </a:ext>
            </a:extLst>
          </p:cNvPr>
          <p:cNvSpPr txBox="1">
            <a:spLocks/>
          </p:cNvSpPr>
          <p:nvPr/>
        </p:nvSpPr>
        <p:spPr>
          <a:xfrm>
            <a:off x="1689165" y="553453"/>
            <a:ext cx="9664633" cy="537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71437" tIns="71437" rIns="71437" bIns="71437" anchor="b">
            <a:noAutofit/>
          </a:bodyPr>
          <a:lstStyle>
            <a:lvl1pPr marL="0" marR="0" indent="0" algn="r" defTabSz="410766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 b="0" i="0" u="none" strike="noStrike" cap="none" spc="0" baseline="0">
                <a:ln>
                  <a:noFill/>
                </a:ln>
                <a:solidFill>
                  <a:srgbClr val="002060"/>
                </a:solidFill>
                <a:uFillTx/>
                <a:latin typeface="Typograph Bold"/>
                <a:ea typeface="Typograph Bold"/>
                <a:cs typeface="Typograph Bold"/>
                <a:sym typeface="Typograph Bold"/>
              </a:defRPr>
            </a:lvl1pPr>
            <a:lvl2pPr marL="0" marR="0" indent="0" algn="ctr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2pPr>
            <a:lvl3pPr marL="0" marR="0" indent="0" algn="ctr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3pPr>
            <a:lvl4pPr marL="0" marR="0" indent="0" algn="ctr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4pPr>
            <a:lvl5pPr marL="0" marR="0" indent="0" algn="ctr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5pPr>
            <a:lvl6pPr marL="0" marR="0" indent="0" algn="ctr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6pPr>
            <a:lvl7pPr marL="0" marR="0" indent="0" algn="ctr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7pPr>
            <a:lvl8pPr marL="0" marR="0" indent="0" algn="ctr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8pPr>
            <a:lvl9pPr marL="0" marR="0" indent="0" algn="ctr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9pPr>
          </a:lstStyle>
          <a:p>
            <a:r>
              <a:rPr lang="he-IL" sz="3200" b="1" kern="0" dirty="0">
                <a:solidFill>
                  <a:srgbClr val="00499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ארכיטקטורת הפתרון (המשך)</a:t>
            </a:r>
          </a:p>
        </p:txBody>
      </p:sp>
      <p:pic>
        <p:nvPicPr>
          <p:cNvPr id="1026" name="Picture 2" descr="745527187495402099803653">
            <a:extLst>
              <a:ext uri="{FF2B5EF4-FFF2-40B4-BE49-F238E27FC236}">
                <a16:creationId xmlns:a16="http://schemas.microsoft.com/office/drawing/2014/main" id="{96BEA121-FF03-4012-A0E5-7181F7BFFBC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02" t="6553" r="9715" b="8095"/>
          <a:stretch/>
        </p:blipFill>
        <p:spPr bwMode="auto">
          <a:xfrm rot="5400000">
            <a:off x="3471415" y="-628057"/>
            <a:ext cx="5249170" cy="8686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4164974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C2C620FB-01DE-47CA-866C-10D60C94B76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6124" cy="6858000"/>
          </a:xfrm>
          <a:prstGeom prst="rect">
            <a:avLst/>
          </a:prstGeom>
          <a:solidFill>
            <a:srgbClr val="4472C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כותרת 2">
            <a:extLst>
              <a:ext uri="{FF2B5EF4-FFF2-40B4-BE49-F238E27FC236}">
                <a16:creationId xmlns:a16="http://schemas.microsoft.com/office/drawing/2014/main" id="{525580A5-0BF9-4C24-AFE3-8190DF746E0E}"/>
              </a:ext>
            </a:extLst>
          </p:cNvPr>
          <p:cNvSpPr txBox="1">
            <a:spLocks/>
          </p:cNvSpPr>
          <p:nvPr/>
        </p:nvSpPr>
        <p:spPr>
          <a:xfrm>
            <a:off x="1689165" y="553453"/>
            <a:ext cx="9664633" cy="537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71437" tIns="71437" rIns="71437" bIns="71437" anchor="b">
            <a:noAutofit/>
          </a:bodyPr>
          <a:lstStyle>
            <a:lvl1pPr marL="0" marR="0" indent="0" algn="r" defTabSz="410766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 b="0" i="0" u="none" strike="noStrike" cap="none" spc="0" baseline="0">
                <a:ln>
                  <a:noFill/>
                </a:ln>
                <a:solidFill>
                  <a:srgbClr val="002060"/>
                </a:solidFill>
                <a:uFillTx/>
                <a:latin typeface="Typograph Bold"/>
                <a:ea typeface="Typograph Bold"/>
                <a:cs typeface="Typograph Bold"/>
                <a:sym typeface="Typograph Bold"/>
              </a:defRPr>
            </a:lvl1pPr>
            <a:lvl2pPr marL="0" marR="0" indent="0" algn="ctr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2pPr>
            <a:lvl3pPr marL="0" marR="0" indent="0" algn="ctr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3pPr>
            <a:lvl4pPr marL="0" marR="0" indent="0" algn="ctr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4pPr>
            <a:lvl5pPr marL="0" marR="0" indent="0" algn="ctr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5pPr>
            <a:lvl6pPr marL="0" marR="0" indent="0" algn="ctr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6pPr>
            <a:lvl7pPr marL="0" marR="0" indent="0" algn="ctr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7pPr>
            <a:lvl8pPr marL="0" marR="0" indent="0" algn="ctr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8pPr>
            <a:lvl9pPr marL="0" marR="0" indent="0" algn="ctr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9pPr>
          </a:lstStyle>
          <a:p>
            <a:r>
              <a:rPr lang="he-IL" sz="3200" b="1" kern="0" dirty="0">
                <a:solidFill>
                  <a:srgbClr val="00499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ארכיטקטורת הפתרון (המשך)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BE616D8-CDFA-4453-B1D5-4CF510EE8F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0396" y="1097436"/>
            <a:ext cx="8852149" cy="5303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196048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C2C620FB-01DE-47CA-866C-10D60C94B76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6124" cy="6858000"/>
          </a:xfrm>
          <a:prstGeom prst="rect">
            <a:avLst/>
          </a:prstGeom>
          <a:solidFill>
            <a:srgbClr val="4472C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כותרת 2">
            <a:extLst>
              <a:ext uri="{FF2B5EF4-FFF2-40B4-BE49-F238E27FC236}">
                <a16:creationId xmlns:a16="http://schemas.microsoft.com/office/drawing/2014/main" id="{525580A5-0BF9-4C24-AFE3-8190DF746E0E}"/>
              </a:ext>
            </a:extLst>
          </p:cNvPr>
          <p:cNvSpPr txBox="1">
            <a:spLocks/>
          </p:cNvSpPr>
          <p:nvPr/>
        </p:nvSpPr>
        <p:spPr>
          <a:xfrm>
            <a:off x="1689165" y="553453"/>
            <a:ext cx="9664633" cy="537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71437" tIns="71437" rIns="71437" bIns="71437" anchor="b">
            <a:noAutofit/>
          </a:bodyPr>
          <a:lstStyle>
            <a:lvl1pPr marL="0" marR="0" indent="0" algn="r" defTabSz="410766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 b="0" i="0" u="none" strike="noStrike" cap="none" spc="0" baseline="0">
                <a:ln>
                  <a:noFill/>
                </a:ln>
                <a:solidFill>
                  <a:srgbClr val="002060"/>
                </a:solidFill>
                <a:uFillTx/>
                <a:latin typeface="Typograph Bold"/>
                <a:ea typeface="Typograph Bold"/>
                <a:cs typeface="Typograph Bold"/>
                <a:sym typeface="Typograph Bold"/>
              </a:defRPr>
            </a:lvl1pPr>
            <a:lvl2pPr marL="0" marR="0" indent="0" algn="ctr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2pPr>
            <a:lvl3pPr marL="0" marR="0" indent="0" algn="ctr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3pPr>
            <a:lvl4pPr marL="0" marR="0" indent="0" algn="ctr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4pPr>
            <a:lvl5pPr marL="0" marR="0" indent="0" algn="ctr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5pPr>
            <a:lvl6pPr marL="0" marR="0" indent="0" algn="ctr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6pPr>
            <a:lvl7pPr marL="0" marR="0" indent="0" algn="ctr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7pPr>
            <a:lvl8pPr marL="0" marR="0" indent="0" algn="ctr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8pPr>
            <a:lvl9pPr marL="0" marR="0" indent="0" algn="ctr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9pPr>
          </a:lstStyle>
          <a:p>
            <a:r>
              <a:rPr lang="he-IL" sz="3200" b="1" kern="0" dirty="0">
                <a:solidFill>
                  <a:srgbClr val="00499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ארכיטקטורת הפתרון (המשך)</a:t>
            </a:r>
          </a:p>
        </p:txBody>
      </p:sp>
      <p:pic>
        <p:nvPicPr>
          <p:cNvPr id="2050" name="Picture 2" descr="Related image">
            <a:extLst>
              <a:ext uri="{FF2B5EF4-FFF2-40B4-BE49-F238E27FC236}">
                <a16:creationId xmlns:a16="http://schemas.microsoft.com/office/drawing/2014/main" id="{9CBC6C6D-7E65-480B-B79C-77EC565007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0276" y="1297798"/>
            <a:ext cx="7786296" cy="5006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9B1FE98D-8228-40DB-96FD-0D13679329A8}"/>
              </a:ext>
            </a:extLst>
          </p:cNvPr>
          <p:cNvSpPr/>
          <p:nvPr/>
        </p:nvSpPr>
        <p:spPr>
          <a:xfrm>
            <a:off x="2449915" y="3512636"/>
            <a:ext cx="2520175" cy="2613493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18889817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Rectangle"/>
          <p:cNvSpPr/>
          <p:nvPr/>
        </p:nvSpPr>
        <p:spPr>
          <a:xfrm>
            <a:off x="1312538" y="2228197"/>
            <a:ext cx="10861649" cy="265623"/>
          </a:xfrm>
          <a:prstGeom prst="rect">
            <a:avLst/>
          </a:prstGeom>
          <a:solidFill>
            <a:srgbClr val="CFE3F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marL="0" marR="0" lvl="0" indent="0" algn="r" defTabSz="292093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  <a:sym typeface="Helvetica Neue Medium"/>
            </a:endParaRPr>
          </a:p>
        </p:txBody>
      </p:sp>
      <p:pic>
        <p:nvPicPr>
          <p:cNvPr id="168" name="Image" descr="Image"/>
          <p:cNvPicPr>
            <a:picLocks noGrp="1" noChangeAspect="1"/>
          </p:cNvPicPr>
          <p:nvPr>
            <p:ph type="pic" idx="13"/>
          </p:nvPr>
        </p:nvPicPr>
        <p:blipFill>
          <a:blip r:embed="rId3">
            <a:extLst/>
          </a:blip>
          <a:srcRect t="26124" r="74" b="45648"/>
          <a:stretch>
            <a:fillRect/>
          </a:stretch>
        </p:blipFill>
        <p:spPr>
          <a:xfrm>
            <a:off x="-6338" y="10729"/>
            <a:ext cx="12195585" cy="2297876"/>
          </a:xfrm>
          <a:prstGeom prst="rect">
            <a:avLst/>
          </a:prstGeom>
        </p:spPr>
      </p:pic>
      <p:pic>
        <p:nvPicPr>
          <p:cNvPr id="171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451083" y="1578276"/>
            <a:ext cx="1472227" cy="1659725"/>
          </a:xfrm>
          <a:prstGeom prst="rect">
            <a:avLst/>
          </a:prstGeom>
          <a:ln w="12700">
            <a:miter lim="400000"/>
          </a:ln>
          <a:effectLst>
            <a:outerShdw blurRad="241300" dist="851" dir="3600000" rotWithShape="0">
              <a:srgbClr val="000000">
                <a:alpha val="37971"/>
              </a:srgbClr>
            </a:outerShdw>
          </a:effectLst>
        </p:spPr>
      </p:pic>
      <p:sp>
        <p:nvSpPr>
          <p:cNvPr id="3" name="כותרת 2">
            <a:extLst>
              <a:ext uri="{FF2B5EF4-FFF2-40B4-BE49-F238E27FC236}">
                <a16:creationId xmlns:a16="http://schemas.microsoft.com/office/drawing/2014/main" id="{AAD3FC68-0CAC-4146-9763-E5BD069FFC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8460" y="2640955"/>
            <a:ext cx="9664633" cy="537305"/>
          </a:xfrm>
        </p:spPr>
        <p:txBody>
          <a:bodyPr/>
          <a:lstStyle/>
          <a:p>
            <a:r>
              <a:rPr lang="he-IL" sz="2600" dirty="0">
                <a:solidFill>
                  <a:srgbClr val="004990"/>
                </a:solidFill>
              </a:rPr>
              <a:t>יתרונות המודל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B10B9D9-8958-4CDB-840A-C2ACB762B850}"/>
              </a:ext>
            </a:extLst>
          </p:cNvPr>
          <p:cNvSpPr/>
          <p:nvPr/>
        </p:nvSpPr>
        <p:spPr>
          <a:xfrm>
            <a:off x="5454551" y="3679740"/>
            <a:ext cx="6173349" cy="20492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r" defTabSz="914400" rtl="1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Wingdings" panose="05000000000000000000" pitchFamily="2" charset="2"/>
              <a:buChar char=""/>
              <a:tabLst/>
              <a:defRPr/>
            </a:pPr>
            <a:r>
              <a:rPr kumimoji="0" lang="he-IL" sz="1800" b="0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אין צורך בטכנאים שרצים לתקן תחנות עבודה תקולות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marR="0" lvl="0" indent="-342900" algn="r" defTabSz="914400" rtl="1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Wingdings" panose="05000000000000000000" pitchFamily="2" charset="2"/>
              <a:buChar char=""/>
              <a:tabLst/>
              <a:defRPr/>
            </a:pPr>
            <a:r>
              <a:rPr kumimoji="0" lang="he-IL" sz="1800" b="0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במעבר למערכות הפעלה מתקדמות אין צורך להחליף מחשבים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marR="0" lvl="0" indent="-342900" algn="r" defTabSz="914400" rtl="1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Wingdings" panose="05000000000000000000" pitchFamily="2" charset="2"/>
              <a:buChar char=""/>
              <a:tabLst/>
              <a:defRPr/>
            </a:pPr>
            <a:r>
              <a:rPr kumimoji="0" lang="he-IL" sz="1800" b="0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גיבוי מרוכז של כל החומר בענן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marR="0" lvl="0" indent="-342900" algn="r" defTabSz="914400" rtl="1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Wingdings" panose="05000000000000000000" pitchFamily="2" charset="2"/>
              <a:buChar char=""/>
              <a:tabLst/>
              <a:defRPr/>
            </a:pPr>
            <a:r>
              <a:rPr kumimoji="0" lang="he-IL" sz="1800" b="0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שדרוג חומרה או מערכת הפעלה מתבצע בזמן אפסי  וללא תהליך רכש והטמעה ארוך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4D92098-8A6E-448F-A005-B012F0BB7835}"/>
              </a:ext>
            </a:extLst>
          </p:cNvPr>
          <p:cNvSpPr/>
          <p:nvPr/>
        </p:nvSpPr>
        <p:spPr>
          <a:xfrm>
            <a:off x="379141" y="3635299"/>
            <a:ext cx="4591177" cy="21775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r" defTabSz="914400" rtl="1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Wingdings" panose="05000000000000000000" pitchFamily="2" charset="2"/>
              <a:buChar char=""/>
              <a:tabLst/>
              <a:defRPr/>
            </a:pPr>
            <a:r>
              <a:rPr kumimoji="0" lang="he-IL" sz="1800" b="0" i="0" u="none" strike="noStrike" kern="1200" cap="none" spc="0" normalizeH="0" baseline="0" noProof="0" dirty="0">
                <a:ln>
                  <a:noFill/>
                </a:ln>
                <a:solidFill>
                  <a:srgbClr val="E64089">
                    <a:lumMod val="7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ניהול מרוכז של כל הסביבה ממקום אחד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E64089">
                  <a:lumMod val="75000"/>
                </a:srgbClr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marR="0" lvl="0" indent="-342900" algn="r" defTabSz="914400" rtl="1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Wingdings" panose="05000000000000000000" pitchFamily="2" charset="2"/>
              <a:buChar char=""/>
              <a:tabLst/>
              <a:defRPr/>
            </a:pPr>
            <a:r>
              <a:rPr kumimoji="0" lang="he-IL" sz="1800" b="0" i="0" u="none" strike="noStrike" kern="1200" cap="none" spc="0" normalizeH="0" baseline="0" noProof="0" dirty="0">
                <a:ln>
                  <a:noFill/>
                </a:ln>
                <a:solidFill>
                  <a:srgbClr val="E64089">
                    <a:lumMod val="7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גישה מכל מקום ומכל התקן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E64089">
                  <a:lumMod val="75000"/>
                </a:srgbClr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marR="0" lvl="0" indent="-342900" algn="r" defTabSz="914400" rtl="1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Wingdings" panose="05000000000000000000" pitchFamily="2" charset="2"/>
              <a:buChar char=""/>
              <a:tabLst/>
              <a:defRPr/>
            </a:pPr>
            <a:r>
              <a:rPr kumimoji="0" lang="he-IL" sz="1800" b="0" i="0" u="none" strike="noStrike" kern="1200" cap="none" spc="0" normalizeH="0" baseline="0" noProof="0" dirty="0">
                <a:ln>
                  <a:noFill/>
                </a:ln>
                <a:solidFill>
                  <a:srgbClr val="E64089">
                    <a:lumMod val="7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זמן הקמה קצר מאוד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E64089">
                  <a:lumMod val="75000"/>
                </a:srgbClr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marR="0" lvl="0" indent="-342900" algn="r" defTabSz="914400" rtl="1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Wingdings" panose="05000000000000000000" pitchFamily="2" charset="2"/>
              <a:buChar char=""/>
              <a:tabLst/>
              <a:defRPr/>
            </a:pPr>
            <a:r>
              <a:rPr kumimoji="0" lang="he-IL" sz="1800" b="0" i="0" u="none" strike="noStrike" kern="1200" cap="none" spc="0" normalizeH="0" baseline="0" noProof="0" dirty="0">
                <a:ln>
                  <a:noFill/>
                </a:ln>
                <a:solidFill>
                  <a:srgbClr val="E64089">
                    <a:lumMod val="7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שדרוגים נעשים באופן שוטף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E64089">
                  <a:lumMod val="75000"/>
                </a:srgbClr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marR="0" lvl="0" indent="-342900" algn="r" defTabSz="914400" rtl="1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Wingdings" panose="05000000000000000000" pitchFamily="2" charset="2"/>
              <a:buChar char=""/>
              <a:tabLst/>
              <a:defRPr/>
            </a:pPr>
            <a:r>
              <a:rPr kumimoji="0" lang="he-IL" sz="1800" b="0" i="0" u="none" strike="noStrike" kern="1200" cap="none" spc="0" normalizeH="0" baseline="0" noProof="0" dirty="0">
                <a:ln>
                  <a:noFill/>
                </a:ln>
                <a:solidFill>
                  <a:srgbClr val="E64089">
                    <a:lumMod val="7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עדכוני אבטחת המידע מנוהלים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E64089">
                  <a:lumMod val="75000"/>
                </a:srgbClr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442444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כותרת 1">
            <a:extLst>
              <a:ext uri="{FF2B5EF4-FFF2-40B4-BE49-F238E27FC236}">
                <a16:creationId xmlns:a16="http://schemas.microsoft.com/office/drawing/2014/main" id="{BC26823A-9F36-4148-9B66-1EA877656C9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he-IL" altLang="he-IL"/>
          </a:p>
        </p:txBody>
      </p:sp>
      <p:sp>
        <p:nvSpPr>
          <p:cNvPr id="91139" name="כותרת משנה 2">
            <a:extLst>
              <a:ext uri="{FF2B5EF4-FFF2-40B4-BE49-F238E27FC236}">
                <a16:creationId xmlns:a16="http://schemas.microsoft.com/office/drawing/2014/main" id="{9184174E-DE89-4A21-BD74-B2833A139EA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he-IL" altLang="he-IL"/>
          </a:p>
        </p:txBody>
      </p:sp>
      <p:pic>
        <p:nvPicPr>
          <p:cNvPr id="91140" name="תמונה 8">
            <a:extLst>
              <a:ext uri="{FF2B5EF4-FFF2-40B4-BE49-F238E27FC236}">
                <a16:creationId xmlns:a16="http://schemas.microsoft.com/office/drawing/2014/main" id="{3613B5FD-609C-46C8-90C0-21A8D41DB59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4763" y="4660900"/>
            <a:ext cx="2022475" cy="808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1141" name="תמונה 3">
            <a:extLst>
              <a:ext uri="{FF2B5EF4-FFF2-40B4-BE49-F238E27FC236}">
                <a16:creationId xmlns:a16="http://schemas.microsoft.com/office/drawing/2014/main" id="{9727E02D-C519-4DE2-AF43-0902A9D8B1C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0"/>
            <a:ext cx="12201525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כותרת 4">
            <a:extLst>
              <a:ext uri="{FF2B5EF4-FFF2-40B4-BE49-F238E27FC236}">
                <a16:creationId xmlns:a16="http://schemas.microsoft.com/office/drawing/2014/main" id="{3674D273-BD50-4B92-B3EB-1FDBF17938D7}"/>
              </a:ext>
            </a:extLst>
          </p:cNvPr>
          <p:cNvSpPr txBox="1">
            <a:spLocks/>
          </p:cNvSpPr>
          <p:nvPr/>
        </p:nvSpPr>
        <p:spPr>
          <a:xfrm>
            <a:off x="2605088" y="455613"/>
            <a:ext cx="8709025" cy="1104900"/>
          </a:xfrm>
          <a:prstGeom prst="rect">
            <a:avLst/>
          </a:prstGeom>
        </p:spPr>
        <p:txBody>
          <a:bodyPr rtlCol="1"/>
          <a:lstStyle>
            <a:lvl1pPr algn="r" defTabSz="914400" rtl="1" eaLnBrk="1" latinLnBrk="0" hangingPunct="1">
              <a:spcBef>
                <a:spcPct val="0"/>
              </a:spcBef>
              <a:buNone/>
              <a:defRPr sz="2400" b="0" kern="12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j-ea"/>
                <a:cs typeface="Arial" panose="020B0604020202020204" pitchFamily="34" charset="0"/>
              </a:rPr>
              <a:t>צוות השרות</a:t>
            </a:r>
          </a:p>
        </p:txBody>
      </p:sp>
      <p:sp>
        <p:nvSpPr>
          <p:cNvPr id="91143" name="כותרת משנה 5">
            <a:extLst>
              <a:ext uri="{FF2B5EF4-FFF2-40B4-BE49-F238E27FC236}">
                <a16:creationId xmlns:a16="http://schemas.microsoft.com/office/drawing/2014/main" id="{53BD8120-6E2C-4E89-B517-2DD55FA6CC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84775" y="1473200"/>
            <a:ext cx="6008688" cy="381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80975" indent="-180975" algn="r" rtl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r" rtl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r" rtl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r" rtl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r" rtl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marL="180975" marR="0" lvl="0" indent="-180975" algn="r" defTabSz="914400" rtl="1" eaLnBrk="1" fontAlgn="base" latinLnBrk="0" hangingPunct="1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he-IL" altLang="he-IL" sz="2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צוות של 10 אנשי תשתיות מחשוב לטיפול בסביבת הענן</a:t>
            </a:r>
          </a:p>
          <a:p>
            <a:pPr marL="180975" marR="0" lvl="0" indent="-180975" algn="r" defTabSz="914400" rtl="1" eaLnBrk="1" fontAlgn="base" latinLnBrk="0" hangingPunct="1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he-IL" altLang="he-IL" sz="2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גוף שרותי מומחה של כ-15 אנשי צוות</a:t>
            </a:r>
          </a:p>
          <a:p>
            <a:pPr marL="180975" marR="0" lvl="0" indent="-180975" algn="r" defTabSz="914400" rtl="1" eaLnBrk="1" fontAlgn="base" latinLnBrk="0" hangingPunct="1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he-IL" altLang="he-IL" sz="2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מוקד 24/7 לכל המערך</a:t>
            </a:r>
          </a:p>
          <a:p>
            <a:pPr marL="180975" marR="0" lvl="0" indent="-180975" algn="r" defTabSz="914400" rtl="1" eaLnBrk="1" fontAlgn="base" latinLnBrk="0" hangingPunct="1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he-IL" altLang="he-IL" sz="2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גוף אחראי אחד וטלפון אחד</a:t>
            </a:r>
          </a:p>
          <a:p>
            <a:pPr marL="180975" marR="0" lvl="0" indent="-180975" algn="r" defTabSz="914400" rtl="1" eaLnBrk="1" fontAlgn="base" latinLnBrk="0" hangingPunct="1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he-IL" altLang="he-IL" sz="2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מערך ניטור על כל תשתיות הלקוח</a:t>
            </a:r>
          </a:p>
          <a:p>
            <a:pPr marL="180975" marR="0" lvl="0" indent="-180975" algn="r" defTabSz="914400" rtl="1" eaLnBrk="1" fontAlgn="base" latinLnBrk="0" hangingPunct="1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he-IL" altLang="he-IL" sz="2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מערכת קריאות </a:t>
            </a:r>
          </a:p>
          <a:p>
            <a:pPr marL="180975" marR="0" lvl="0" indent="-180975" algn="r" defTabSz="914400" rtl="1" eaLnBrk="1" fontAlgn="base" latinLnBrk="0" hangingPunct="1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he-IL" altLang="he-IL" sz="2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גוף אינטגרציה היודע לטפל בכל הפתרונות קצה לקצה</a:t>
            </a:r>
          </a:p>
        </p:txBody>
      </p:sp>
      <p:pic>
        <p:nvPicPr>
          <p:cNvPr id="91144" name="Picture 3">
            <a:extLst>
              <a:ext uri="{FF2B5EF4-FFF2-40B4-BE49-F238E27FC236}">
                <a16:creationId xmlns:a16="http://schemas.microsoft.com/office/drawing/2014/main" id="{EB7E5C0E-A392-4DD7-8BD8-ADE3B12F7B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5" y="1822450"/>
            <a:ext cx="5111750" cy="424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1145" name="תמונה 12">
            <a:extLst>
              <a:ext uri="{FF2B5EF4-FFF2-40B4-BE49-F238E27FC236}">
                <a16:creationId xmlns:a16="http://schemas.microsoft.com/office/drawing/2014/main" id="{EB06CD49-09D3-4D0F-8944-010C6B93092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988" y="6307138"/>
            <a:ext cx="950912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תמונה 2">
            <a:extLst>
              <a:ext uri="{FF2B5EF4-FFF2-40B4-BE49-F238E27FC236}">
                <a16:creationId xmlns:a16="http://schemas.microsoft.com/office/drawing/2014/main" id="{78DE1B58-BF1E-4034-9770-B00FB4ADA3D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094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5" name="Rectangle 75">
            <a:extLst>
              <a:ext uri="{FF2B5EF4-FFF2-40B4-BE49-F238E27FC236}">
                <a16:creationId xmlns:a16="http://schemas.microsoft.com/office/drawing/2014/main" id="{0D21997D-0483-4604-BFFE-398D2044EE44}"/>
              </a:ext>
            </a:extLst>
          </p:cNvPr>
          <p:cNvSpPr/>
          <p:nvPr/>
        </p:nvSpPr>
        <p:spPr>
          <a:xfrm>
            <a:off x="-39056" y="-64543"/>
            <a:ext cx="12348244" cy="7080827"/>
          </a:xfrm>
          <a:prstGeom prst="rect">
            <a:avLst/>
          </a:prstGeom>
          <a:solidFill>
            <a:srgbClr val="002060">
              <a:alpha val="7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 dirty="0"/>
          </a:p>
        </p:txBody>
      </p:sp>
      <p:pic>
        <p:nvPicPr>
          <p:cNvPr id="6" name="A9BBCAA9-9920-40F9-A988-9B8CD06E8007" descr="A9BBCAA9-9920-40F9-A988-9B8CD06E8007">
            <a:extLst>
              <a:ext uri="{FF2B5EF4-FFF2-40B4-BE49-F238E27FC236}">
                <a16:creationId xmlns:a16="http://schemas.microsoft.com/office/drawing/2014/main" id="{59BB76EF-34D4-44E9-804E-AF27F2C0CF8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1" t="-15102" r="505" b="16172"/>
          <a:stretch/>
        </p:blipFill>
        <p:spPr bwMode="auto">
          <a:xfrm>
            <a:off x="-39056" y="-43902"/>
            <a:ext cx="12348244" cy="7039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">
            <a:extLst>
              <a:ext uri="{FF2B5EF4-FFF2-40B4-BE49-F238E27FC236}">
                <a16:creationId xmlns:a16="http://schemas.microsoft.com/office/drawing/2014/main" id="{575E103B-CBFB-4909-9B27-CEED42074D2B}"/>
              </a:ext>
            </a:extLst>
          </p:cNvPr>
          <p:cNvSpPr txBox="1">
            <a:spLocks/>
          </p:cNvSpPr>
          <p:nvPr/>
        </p:nvSpPr>
        <p:spPr>
          <a:xfrm>
            <a:off x="3067899" y="3107184"/>
            <a:ext cx="5908833" cy="2070499"/>
          </a:xfrm>
          <a:prstGeom prst="rect">
            <a:avLst/>
          </a:prstGeom>
        </p:spPr>
        <p:txBody>
          <a:bodyPr>
            <a:noAutofit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n-cs"/>
              </a:defRPr>
            </a:lvl1pPr>
          </a:lstStyle>
          <a:p>
            <a:pPr algn="ctr"/>
            <a:r>
              <a:rPr lang="he-IL" sz="9600" dirty="0">
                <a:solidFill>
                  <a:srgbClr val="00B0F0"/>
                </a:solidFill>
              </a:rPr>
              <a:t>שאלות ?</a:t>
            </a:r>
          </a:p>
        </p:txBody>
      </p:sp>
    </p:spTree>
    <p:extLst>
      <p:ext uri="{BB962C8B-B14F-4D97-AF65-F5344CB8AC3E}">
        <p14:creationId xmlns:p14="http://schemas.microsoft.com/office/powerpoint/2010/main" val="250345461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">
            <a:extLst>
              <a:ext uri="{FF2B5EF4-FFF2-40B4-BE49-F238E27FC236}">
                <a16:creationId xmlns:a16="http://schemas.microsoft.com/office/drawing/2014/main" id="{0695B97F-8C91-41C0-AC72-19A3B7715354}"/>
              </a:ext>
            </a:extLst>
          </p:cNvPr>
          <p:cNvSpPr/>
          <p:nvPr/>
        </p:nvSpPr>
        <p:spPr>
          <a:xfrm>
            <a:off x="894305" y="4534073"/>
            <a:ext cx="11279884" cy="265623"/>
          </a:xfrm>
          <a:prstGeom prst="rect">
            <a:avLst/>
          </a:prstGeom>
          <a:solidFill>
            <a:srgbClr val="CFE3F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marL="0" marR="0" lvl="0" indent="0" algn="r" defTabSz="292093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 Neue Medium"/>
              <a:sym typeface="Helvetica Neue Medium"/>
            </a:endParaRPr>
          </a:p>
        </p:txBody>
      </p:sp>
      <p:sp>
        <p:nvSpPr>
          <p:cNvPr id="19" name="Rectangle 13">
            <a:extLst>
              <a:ext uri="{FF2B5EF4-FFF2-40B4-BE49-F238E27FC236}">
                <a16:creationId xmlns:a16="http://schemas.microsoft.com/office/drawing/2014/main" id="{5262D369-3326-421E-9DB1-C4BDC9BD78D7}"/>
              </a:ext>
            </a:extLst>
          </p:cNvPr>
          <p:cNvSpPr/>
          <p:nvPr/>
        </p:nvSpPr>
        <p:spPr>
          <a:xfrm>
            <a:off x="5170542" y="5313500"/>
            <a:ext cx="2864483" cy="1185936"/>
          </a:xfrm>
          <a:prstGeom prst="roundRect">
            <a:avLst/>
          </a:prstGeom>
          <a:solidFill>
            <a:schemeClr val="bg1"/>
          </a:solidFill>
          <a:ln w="12700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0" marR="0" lvl="0" indent="0" algn="ctr" defTabSz="121914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Helvetica Neue Medium"/>
                <a:cs typeface="+mj-cs"/>
              </a:rPr>
              <a:t>XXX</a:t>
            </a:r>
          </a:p>
        </p:txBody>
      </p:sp>
      <p:sp>
        <p:nvSpPr>
          <p:cNvPr id="20" name="Rectangle 14">
            <a:extLst>
              <a:ext uri="{FF2B5EF4-FFF2-40B4-BE49-F238E27FC236}">
                <a16:creationId xmlns:a16="http://schemas.microsoft.com/office/drawing/2014/main" id="{2B98D796-ADFE-4356-8E18-8AFF6B5390D2}"/>
              </a:ext>
            </a:extLst>
          </p:cNvPr>
          <p:cNvSpPr/>
          <p:nvPr/>
        </p:nvSpPr>
        <p:spPr>
          <a:xfrm>
            <a:off x="8364807" y="5313500"/>
            <a:ext cx="2895381" cy="1185936"/>
          </a:xfrm>
          <a:prstGeom prst="roundRect">
            <a:avLst/>
          </a:prstGeom>
          <a:solidFill>
            <a:schemeClr val="bg1"/>
          </a:solidFill>
          <a:ln w="12700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0" marR="0" lvl="0" indent="0" algn="ctr" defTabSz="121914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Helvetica Neue Medium"/>
                <a:cs typeface="+mj-cs"/>
              </a:rPr>
              <a:t>XXX</a:t>
            </a:r>
            <a:endParaRPr kumimoji="0" lang="he-IL" sz="24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Helvetica Neue Medium"/>
              <a:cs typeface="+mj-cs"/>
            </a:endParaRPr>
          </a:p>
        </p:txBody>
      </p:sp>
      <p:sp>
        <p:nvSpPr>
          <p:cNvPr id="9" name="Rectangle 14">
            <a:extLst>
              <a:ext uri="{FF2B5EF4-FFF2-40B4-BE49-F238E27FC236}">
                <a16:creationId xmlns:a16="http://schemas.microsoft.com/office/drawing/2014/main" id="{7D46B4E2-68EB-4474-9CB5-29408ABFA7DD}"/>
              </a:ext>
            </a:extLst>
          </p:cNvPr>
          <p:cNvSpPr/>
          <p:nvPr/>
        </p:nvSpPr>
        <p:spPr>
          <a:xfrm>
            <a:off x="1945379" y="5306849"/>
            <a:ext cx="2895381" cy="1185936"/>
          </a:xfrm>
          <a:prstGeom prst="roundRect">
            <a:avLst/>
          </a:prstGeom>
          <a:solidFill>
            <a:schemeClr val="bg1"/>
          </a:solidFill>
          <a:ln w="12700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0" marR="0" lvl="0" indent="0" algn="ctr" defTabSz="121914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Helvetica Neue Medium"/>
                <a:cs typeface="+mj-cs"/>
              </a:rPr>
              <a:t>XXX</a:t>
            </a:r>
            <a:endParaRPr kumimoji="0" lang="he-IL" sz="24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Helvetica Neue Medium"/>
              <a:cs typeface="+mj-cs"/>
            </a:endParaRPr>
          </a:p>
        </p:txBody>
      </p:sp>
      <p:pic>
        <p:nvPicPr>
          <p:cNvPr id="5" name="מציין מיקום של תמונה 4">
            <a:extLst>
              <a:ext uri="{FF2B5EF4-FFF2-40B4-BE49-F238E27FC236}">
                <a16:creationId xmlns:a16="http://schemas.microsoft.com/office/drawing/2014/main" id="{C6DDAD9E-7438-484B-B5B5-834E594F2757}"/>
              </a:ext>
            </a:extLst>
          </p:cNvPr>
          <p:cNvPicPr>
            <a:picLocks noGrp="1" noChangeAspect="1"/>
          </p:cNvPicPr>
          <p:nvPr>
            <p:ph type="pic" idx="13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88" b="16552"/>
          <a:stretch/>
        </p:blipFill>
        <p:spPr>
          <a:xfrm>
            <a:off x="0" y="0"/>
            <a:ext cx="12174189" cy="4632290"/>
          </a:xfrm>
        </p:spPr>
      </p:pic>
      <p:pic>
        <p:nvPicPr>
          <p:cNvPr id="17" name="Image" descr="Image">
            <a:extLst>
              <a:ext uri="{FF2B5EF4-FFF2-40B4-BE49-F238E27FC236}">
                <a16:creationId xmlns:a16="http://schemas.microsoft.com/office/drawing/2014/main" id="{27C559D7-9FCC-4BA8-B25B-8E5EDDF5B22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169731" y="3914295"/>
            <a:ext cx="1472227" cy="1659727"/>
          </a:xfrm>
          <a:prstGeom prst="rect">
            <a:avLst/>
          </a:prstGeom>
          <a:ln w="12700">
            <a:miter lim="400000"/>
          </a:ln>
          <a:effectLst>
            <a:outerShdw blurRad="241300" dist="851" dir="3600000" rotWithShape="0">
              <a:srgbClr val="000000">
                <a:alpha val="37971"/>
              </a:srgbClr>
            </a:outerShdw>
          </a:effectLst>
        </p:spPr>
      </p:pic>
      <p:pic>
        <p:nvPicPr>
          <p:cNvPr id="12" name="A9BBCAA9-9920-40F9-A988-9B8CD06E8007" descr="A9BBCAA9-9920-40F9-A988-9B8CD06E8007">
            <a:extLst>
              <a:ext uri="{FF2B5EF4-FFF2-40B4-BE49-F238E27FC236}">
                <a16:creationId xmlns:a16="http://schemas.microsoft.com/office/drawing/2014/main" id="{0838D537-B1D2-4A7F-8B7F-C660438132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1097" y="0"/>
            <a:ext cx="12233098" cy="4632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693329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">
            <a:extLst>
              <a:ext uri="{FF2B5EF4-FFF2-40B4-BE49-F238E27FC236}">
                <a16:creationId xmlns:a16="http://schemas.microsoft.com/office/drawing/2014/main" id="{0695B97F-8C91-41C0-AC72-19A3B7715354}"/>
              </a:ext>
            </a:extLst>
          </p:cNvPr>
          <p:cNvSpPr/>
          <p:nvPr/>
        </p:nvSpPr>
        <p:spPr>
          <a:xfrm>
            <a:off x="894305" y="4534073"/>
            <a:ext cx="11279884" cy="265623"/>
          </a:xfrm>
          <a:prstGeom prst="rect">
            <a:avLst/>
          </a:prstGeom>
          <a:solidFill>
            <a:srgbClr val="CFE3F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marL="0" marR="0" lvl="0" indent="0" algn="r" defTabSz="292093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kumimoji="0" sz="11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 Neue Medium"/>
              <a:sym typeface="Helvetica Neue Medium"/>
            </a:endParaRPr>
          </a:p>
        </p:txBody>
      </p:sp>
      <p:sp>
        <p:nvSpPr>
          <p:cNvPr id="19" name="Rectangle 13">
            <a:extLst>
              <a:ext uri="{FF2B5EF4-FFF2-40B4-BE49-F238E27FC236}">
                <a16:creationId xmlns:a16="http://schemas.microsoft.com/office/drawing/2014/main" id="{5262D369-3326-421E-9DB1-C4BDC9BD78D7}"/>
              </a:ext>
            </a:extLst>
          </p:cNvPr>
          <p:cNvSpPr/>
          <p:nvPr/>
        </p:nvSpPr>
        <p:spPr>
          <a:xfrm>
            <a:off x="6758552" y="5306849"/>
            <a:ext cx="1939025" cy="1185936"/>
          </a:xfrm>
          <a:prstGeom prst="roundRect">
            <a:avLst/>
          </a:prstGeom>
          <a:solidFill>
            <a:schemeClr val="bg1"/>
          </a:solidFill>
          <a:ln w="12700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0" marR="0" lvl="0" indent="0" algn="ctr" defTabSz="121914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24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Helvetica Neue Medium"/>
                <a:cs typeface="+mj-cs"/>
              </a:rPr>
              <a:t>מנהלי מחשוב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Helvetica Neue Medium"/>
              <a:cs typeface="+mj-cs"/>
            </a:endParaRPr>
          </a:p>
        </p:txBody>
      </p:sp>
      <p:sp>
        <p:nvSpPr>
          <p:cNvPr id="20" name="Rectangle 14">
            <a:extLst>
              <a:ext uri="{FF2B5EF4-FFF2-40B4-BE49-F238E27FC236}">
                <a16:creationId xmlns:a16="http://schemas.microsoft.com/office/drawing/2014/main" id="{2B98D796-ADFE-4356-8E18-8AFF6B5390D2}"/>
              </a:ext>
            </a:extLst>
          </p:cNvPr>
          <p:cNvSpPr/>
          <p:nvPr/>
        </p:nvSpPr>
        <p:spPr>
          <a:xfrm>
            <a:off x="9133114" y="5313500"/>
            <a:ext cx="1939025" cy="1185936"/>
          </a:xfrm>
          <a:prstGeom prst="roundRect">
            <a:avLst/>
          </a:prstGeom>
          <a:solidFill>
            <a:schemeClr val="bg1"/>
          </a:solidFill>
          <a:ln w="12700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0" marR="0" lvl="0" indent="0" algn="ctr" defTabSz="121914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24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Helvetica Neue Medium"/>
                <a:cs typeface="+mj-cs"/>
              </a:rPr>
              <a:t>מנהלי </a:t>
            </a:r>
          </a:p>
          <a:p>
            <a:pPr marL="0" marR="0" lvl="0" indent="0" algn="ctr" defTabSz="121914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24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Helvetica Neue Medium"/>
                <a:cs typeface="+mj-cs"/>
              </a:rPr>
              <a:t>הכפרים</a:t>
            </a:r>
          </a:p>
        </p:txBody>
      </p:sp>
      <p:sp>
        <p:nvSpPr>
          <p:cNvPr id="9" name="Rectangle 14">
            <a:extLst>
              <a:ext uri="{FF2B5EF4-FFF2-40B4-BE49-F238E27FC236}">
                <a16:creationId xmlns:a16="http://schemas.microsoft.com/office/drawing/2014/main" id="{7D46B4E2-68EB-4474-9CB5-29408ABFA7DD}"/>
              </a:ext>
            </a:extLst>
          </p:cNvPr>
          <p:cNvSpPr/>
          <p:nvPr/>
        </p:nvSpPr>
        <p:spPr>
          <a:xfrm>
            <a:off x="1945379" y="5306849"/>
            <a:ext cx="1939025" cy="1185936"/>
          </a:xfrm>
          <a:prstGeom prst="roundRect">
            <a:avLst/>
          </a:prstGeom>
          <a:solidFill>
            <a:schemeClr val="bg1"/>
          </a:solidFill>
          <a:ln w="12700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0" marR="0" lvl="0" indent="0" algn="ctr" defTabSz="121914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e-IL" sz="2400" b="1" dirty="0">
                <a:solidFill>
                  <a:srgbClr val="00B0F0"/>
                </a:solidFill>
                <a:latin typeface="Helvetica Neue Medium"/>
                <a:cs typeface="+mj-cs"/>
              </a:rPr>
              <a:t>משרד </a:t>
            </a:r>
          </a:p>
          <a:p>
            <a:pPr marL="0" marR="0" lvl="0" indent="0" algn="ctr" defTabSz="121914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e-IL" sz="2400" b="1" dirty="0">
                <a:solidFill>
                  <a:srgbClr val="00B0F0"/>
                </a:solidFill>
                <a:latin typeface="Helvetica Neue Medium"/>
                <a:cs typeface="+mj-cs"/>
              </a:rPr>
              <a:t>החינוך</a:t>
            </a:r>
            <a:endParaRPr kumimoji="0" lang="he-IL" sz="24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Helvetica Neue Medium"/>
              <a:cs typeface="+mj-cs"/>
            </a:endParaRPr>
          </a:p>
        </p:txBody>
      </p:sp>
      <p:pic>
        <p:nvPicPr>
          <p:cNvPr id="5" name="מציין מיקום של תמונה 4">
            <a:extLst>
              <a:ext uri="{FF2B5EF4-FFF2-40B4-BE49-F238E27FC236}">
                <a16:creationId xmlns:a16="http://schemas.microsoft.com/office/drawing/2014/main" id="{C6DDAD9E-7438-484B-B5B5-834E594F2757}"/>
              </a:ext>
            </a:extLst>
          </p:cNvPr>
          <p:cNvPicPr>
            <a:picLocks noGrp="1" noChangeAspect="1"/>
          </p:cNvPicPr>
          <p:nvPr>
            <p:ph type="pic" idx="13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88" b="16552"/>
          <a:stretch/>
        </p:blipFill>
        <p:spPr>
          <a:xfrm>
            <a:off x="0" y="0"/>
            <a:ext cx="12174189" cy="4632290"/>
          </a:xfrm>
        </p:spPr>
      </p:pic>
      <p:pic>
        <p:nvPicPr>
          <p:cNvPr id="17" name="Image" descr="Image">
            <a:extLst>
              <a:ext uri="{FF2B5EF4-FFF2-40B4-BE49-F238E27FC236}">
                <a16:creationId xmlns:a16="http://schemas.microsoft.com/office/drawing/2014/main" id="{27C559D7-9FCC-4BA8-B25B-8E5EDDF5B22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169731" y="3914295"/>
            <a:ext cx="1472227" cy="1659727"/>
          </a:xfrm>
          <a:prstGeom prst="rect">
            <a:avLst/>
          </a:prstGeom>
          <a:ln w="12700">
            <a:miter lim="400000"/>
          </a:ln>
          <a:effectLst>
            <a:outerShdw blurRad="241300" dist="851" dir="3600000" rotWithShape="0">
              <a:srgbClr val="000000">
                <a:alpha val="37971"/>
              </a:srgbClr>
            </a:outerShdw>
          </a:effectLst>
        </p:spPr>
      </p:pic>
      <p:pic>
        <p:nvPicPr>
          <p:cNvPr id="12" name="A9BBCAA9-9920-40F9-A988-9B8CD06E8007" descr="A9BBCAA9-9920-40F9-A988-9B8CD06E8007">
            <a:extLst>
              <a:ext uri="{FF2B5EF4-FFF2-40B4-BE49-F238E27FC236}">
                <a16:creationId xmlns:a16="http://schemas.microsoft.com/office/drawing/2014/main" id="{0838D537-B1D2-4A7F-8B7F-C660438132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1097" y="0"/>
            <a:ext cx="12233098" cy="4632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כותרת 1">
            <a:extLst>
              <a:ext uri="{FF2B5EF4-FFF2-40B4-BE49-F238E27FC236}">
                <a16:creationId xmlns:a16="http://schemas.microsoft.com/office/drawing/2014/main" id="{C71B9772-6FB9-4717-A448-7047CAF55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6254" y="3576879"/>
            <a:ext cx="3778804" cy="647305"/>
          </a:xfrm>
        </p:spPr>
        <p:txBody>
          <a:bodyPr>
            <a:noAutofit/>
          </a:bodyPr>
          <a:lstStyle/>
          <a:p>
            <a:r>
              <a:rPr lang="he-IL" sz="3600" dirty="0">
                <a:solidFill>
                  <a:schemeClr val="bg1"/>
                </a:solidFill>
              </a:rPr>
              <a:t>יעד הלקוחות :</a:t>
            </a: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75BC7E00-CB19-4F6C-9690-2F7E6F72550B}"/>
              </a:ext>
            </a:extLst>
          </p:cNvPr>
          <p:cNvSpPr/>
          <p:nvPr/>
        </p:nvSpPr>
        <p:spPr>
          <a:xfrm>
            <a:off x="4351965" y="5279346"/>
            <a:ext cx="1939025" cy="1185936"/>
          </a:xfrm>
          <a:prstGeom prst="roundRect">
            <a:avLst/>
          </a:prstGeom>
          <a:solidFill>
            <a:schemeClr val="bg1"/>
          </a:solidFill>
          <a:ln w="12700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 defTabSz="1219140">
              <a:defRPr/>
            </a:pPr>
            <a:r>
              <a:rPr lang="he-IL" sz="2400" b="1" dirty="0">
                <a:solidFill>
                  <a:srgbClr val="00B0F0"/>
                </a:solidFill>
              </a:rPr>
              <a:t>מחשוב המינהל</a:t>
            </a:r>
          </a:p>
        </p:txBody>
      </p:sp>
    </p:spTree>
    <p:extLst>
      <p:ext uri="{BB962C8B-B14F-4D97-AF65-F5344CB8AC3E}">
        <p14:creationId xmlns:p14="http://schemas.microsoft.com/office/powerpoint/2010/main" val="413775090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0">
            <a:extLst>
              <a:ext uri="{FF2B5EF4-FFF2-40B4-BE49-F238E27FC236}">
                <a16:creationId xmlns:a16="http://schemas.microsoft.com/office/drawing/2014/main" id="{EE09A529-E47C-4634-BB98-0A9526C372B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6" name="Oval 12">
            <a:extLst>
              <a:ext uri="{FF2B5EF4-FFF2-40B4-BE49-F238E27FC236}">
                <a16:creationId xmlns:a16="http://schemas.microsoft.com/office/drawing/2014/main" id="{569C1A01-6FB5-43CE-ADCC-936728ACAC0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56267" y="4388303"/>
            <a:ext cx="824089" cy="70298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">
            <a:extLst>
              <a:ext uri="{FF2B5EF4-FFF2-40B4-BE49-F238E27FC236}">
                <a16:creationId xmlns:a16="http://schemas.microsoft.com/office/drawing/2014/main" id="{0695B97F-8C91-41C0-AC72-19A3B7715354}"/>
              </a:ext>
            </a:extLst>
          </p:cNvPr>
          <p:cNvSpPr/>
          <p:nvPr/>
        </p:nvSpPr>
        <p:spPr>
          <a:xfrm>
            <a:off x="894304" y="4534071"/>
            <a:ext cx="11279884" cy="265623"/>
          </a:xfrm>
          <a:prstGeom prst="rect">
            <a:avLst/>
          </a:prstGeom>
          <a:solidFill>
            <a:srgbClr val="CFE3F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100"/>
          </a:p>
        </p:txBody>
      </p:sp>
      <p:pic>
        <p:nvPicPr>
          <p:cNvPr id="6" name="מציין מיקום של תמונה 5">
            <a:extLst>
              <a:ext uri="{FF2B5EF4-FFF2-40B4-BE49-F238E27FC236}">
                <a16:creationId xmlns:a16="http://schemas.microsoft.com/office/drawing/2014/main" id="{9865EC7F-D94B-448E-953E-EF01C392709E}"/>
              </a:ext>
            </a:extLst>
          </p:cNvPr>
          <p:cNvPicPr>
            <a:picLocks noGrp="1" noChangeAspect="1"/>
          </p:cNvPicPr>
          <p:nvPr>
            <p:ph type="pic" idx="13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53" b="29001"/>
          <a:stretch/>
        </p:blipFill>
        <p:spPr>
          <a:xfrm>
            <a:off x="-1" y="10"/>
            <a:ext cx="12192001" cy="4666928"/>
          </a:xfrm>
          <a:prstGeom prst="rect">
            <a:avLst/>
          </a:prstGeom>
        </p:spPr>
      </p:pic>
      <p:pic>
        <p:nvPicPr>
          <p:cNvPr id="17" name="Image" descr="Image">
            <a:extLst>
              <a:ext uri="{FF2B5EF4-FFF2-40B4-BE49-F238E27FC236}">
                <a16:creationId xmlns:a16="http://schemas.microsoft.com/office/drawing/2014/main" id="{27C559D7-9FCC-4BA8-B25B-8E5EDDF5B22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169731" y="3914295"/>
            <a:ext cx="1472226" cy="1659726"/>
          </a:xfrm>
          <a:prstGeom prst="rect">
            <a:avLst/>
          </a:prstGeom>
          <a:ln w="12700">
            <a:miter lim="400000"/>
          </a:ln>
          <a:effectLst>
            <a:outerShdw blurRad="241300" dist="851" dir="3600000" rotWithShape="0">
              <a:srgbClr val="000000">
                <a:alpha val="37971"/>
              </a:srgbClr>
            </a:outerShdw>
          </a:effectLst>
        </p:spPr>
      </p:pic>
      <p:sp>
        <p:nvSpPr>
          <p:cNvPr id="18" name="Rectangle 12">
            <a:extLst>
              <a:ext uri="{FF2B5EF4-FFF2-40B4-BE49-F238E27FC236}">
                <a16:creationId xmlns:a16="http://schemas.microsoft.com/office/drawing/2014/main" id="{1C343C45-4BFA-4E53-9C10-E33920813FC5}"/>
              </a:ext>
            </a:extLst>
          </p:cNvPr>
          <p:cNvSpPr/>
          <p:nvPr/>
        </p:nvSpPr>
        <p:spPr>
          <a:xfrm>
            <a:off x="1584211" y="5313501"/>
            <a:ext cx="2673329" cy="1185936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sz="2800" b="1" dirty="0">
                <a:solidFill>
                  <a:srgbClr val="00B0F0"/>
                </a:solidFill>
                <a:latin typeface="+mj-lt"/>
                <a:cs typeface="+mj-cs"/>
              </a:rPr>
              <a:t>שחקן מוביל בתחום ה- </a:t>
            </a:r>
            <a:r>
              <a:rPr lang="en-US" sz="2800" b="1" dirty="0">
                <a:solidFill>
                  <a:srgbClr val="00B0F0"/>
                </a:solidFill>
                <a:latin typeface="+mj-lt"/>
                <a:cs typeface="+mj-cs"/>
              </a:rPr>
              <a:t>IT</a:t>
            </a:r>
            <a:endParaRPr lang="he-IL" sz="1400" b="1" dirty="0">
              <a:solidFill>
                <a:srgbClr val="00B0F0"/>
              </a:solidFill>
              <a:latin typeface="+mj-lt"/>
              <a:cs typeface="+mj-cs"/>
            </a:endParaRPr>
          </a:p>
        </p:txBody>
      </p:sp>
      <p:sp>
        <p:nvSpPr>
          <p:cNvPr id="19" name="Rectangle 13">
            <a:extLst>
              <a:ext uri="{FF2B5EF4-FFF2-40B4-BE49-F238E27FC236}">
                <a16:creationId xmlns:a16="http://schemas.microsoft.com/office/drawing/2014/main" id="{5262D369-3326-421E-9DB1-C4BDC9BD78D7}"/>
              </a:ext>
            </a:extLst>
          </p:cNvPr>
          <p:cNvSpPr/>
          <p:nvPr/>
        </p:nvSpPr>
        <p:spPr>
          <a:xfrm>
            <a:off x="4654555" y="5313501"/>
            <a:ext cx="2864482" cy="1185936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defTabSz="1219170"/>
            <a:r>
              <a:rPr lang="en-US" sz="2800" b="1" dirty="0">
                <a:solidFill>
                  <a:srgbClr val="00B0F0"/>
                </a:solidFill>
                <a:latin typeface="+mj-lt"/>
                <a:cs typeface="+mj-cs"/>
              </a:rPr>
              <a:t>BI</a:t>
            </a:r>
          </a:p>
          <a:p>
            <a:pPr algn="ctr" defTabSz="1219170"/>
            <a:r>
              <a:rPr lang="en-US" sz="2800" b="1" dirty="0">
                <a:solidFill>
                  <a:srgbClr val="00B0F0"/>
                </a:solidFill>
                <a:latin typeface="+mj-lt"/>
                <a:cs typeface="+mj-cs"/>
              </a:rPr>
              <a:t>Cloud</a:t>
            </a:r>
            <a:endParaRPr lang="he-IL" sz="2800" b="1" dirty="0">
              <a:solidFill>
                <a:srgbClr val="00B0F0"/>
              </a:solidFill>
              <a:latin typeface="+mj-lt"/>
              <a:cs typeface="+mj-cs"/>
            </a:endParaRPr>
          </a:p>
        </p:txBody>
      </p:sp>
      <p:sp>
        <p:nvSpPr>
          <p:cNvPr id="20" name="Rectangle 14">
            <a:extLst>
              <a:ext uri="{FF2B5EF4-FFF2-40B4-BE49-F238E27FC236}">
                <a16:creationId xmlns:a16="http://schemas.microsoft.com/office/drawing/2014/main" id="{2B98D796-ADFE-4356-8E18-8AFF6B5390D2}"/>
              </a:ext>
            </a:extLst>
          </p:cNvPr>
          <p:cNvSpPr/>
          <p:nvPr/>
        </p:nvSpPr>
        <p:spPr>
          <a:xfrm>
            <a:off x="7848819" y="5313501"/>
            <a:ext cx="2895381" cy="1185936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 defTabSz="1219170"/>
            <a:r>
              <a:rPr lang="en-US" sz="2800" b="1" dirty="0">
                <a:solidFill>
                  <a:srgbClr val="00B0F0"/>
                </a:solidFill>
                <a:latin typeface="+mj-lt"/>
                <a:cs typeface="+mj-cs"/>
              </a:rPr>
              <a:t>Microsoft Cloud</a:t>
            </a:r>
            <a:endParaRPr lang="he-IL" sz="2800" b="1" dirty="0">
              <a:solidFill>
                <a:srgbClr val="00B0F0"/>
              </a:solidFill>
              <a:latin typeface="+mj-lt"/>
              <a:cs typeface="+mj-cs"/>
            </a:endParaRPr>
          </a:p>
        </p:txBody>
      </p:sp>
      <p:pic>
        <p:nvPicPr>
          <p:cNvPr id="10" name="A9BBCAA9-9920-40F9-A988-9B8CD06E8007" descr="A9BBCAA9-9920-40F9-A988-9B8CD06E8007">
            <a:extLst>
              <a:ext uri="{FF2B5EF4-FFF2-40B4-BE49-F238E27FC236}">
                <a16:creationId xmlns:a16="http://schemas.microsoft.com/office/drawing/2014/main" id="{310EBCE1-5E43-48E2-BD20-90DB73E766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1097" y="0"/>
            <a:ext cx="12233098" cy="466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2010834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">
            <a:extLst>
              <a:ext uri="{FF2B5EF4-FFF2-40B4-BE49-F238E27FC236}">
                <a16:creationId xmlns:a16="http://schemas.microsoft.com/office/drawing/2014/main" id="{13581284-A36A-4613-AB28-4497B6209D48}"/>
              </a:ext>
            </a:extLst>
          </p:cNvPr>
          <p:cNvSpPr/>
          <p:nvPr/>
        </p:nvSpPr>
        <p:spPr>
          <a:xfrm>
            <a:off x="7964745" y="569366"/>
            <a:ext cx="239681" cy="6288634"/>
          </a:xfrm>
          <a:prstGeom prst="rect">
            <a:avLst/>
          </a:prstGeom>
          <a:solidFill>
            <a:srgbClr val="CFE3F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100"/>
          </a:p>
        </p:txBody>
      </p:sp>
      <p:pic>
        <p:nvPicPr>
          <p:cNvPr id="10" name="מציין מיקום של תמונה 9">
            <a:extLst>
              <a:ext uri="{FF2B5EF4-FFF2-40B4-BE49-F238E27FC236}">
                <a16:creationId xmlns:a16="http://schemas.microsoft.com/office/drawing/2014/main" id="{1D0D315B-A97B-463F-8A16-70C5EBC3C66F}"/>
              </a:ext>
            </a:extLst>
          </p:cNvPr>
          <p:cNvPicPr>
            <a:picLocks noGrp="1" noChangeAspect="1"/>
          </p:cNvPicPr>
          <p:nvPr>
            <p:ph type="pic" sz="half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74" r="30374"/>
          <a:stretch>
            <a:fillRect/>
          </a:stretch>
        </p:blipFill>
        <p:spPr/>
      </p:pic>
      <p:sp>
        <p:nvSpPr>
          <p:cNvPr id="2" name="כותרת 1">
            <a:extLst>
              <a:ext uri="{FF2B5EF4-FFF2-40B4-BE49-F238E27FC236}">
                <a16:creationId xmlns:a16="http://schemas.microsoft.com/office/drawing/2014/main" id="{C202AA28-DA64-431F-8A8E-2F12A7A1D1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6852" y="1919240"/>
            <a:ext cx="6014996" cy="701890"/>
          </a:xfrm>
        </p:spPr>
        <p:txBody>
          <a:bodyPr/>
          <a:lstStyle/>
          <a:p>
            <a:pPr rtl="1"/>
            <a:r>
              <a:rPr lang="en-US" dirty="0">
                <a:solidFill>
                  <a:srgbClr val="002060"/>
                </a:solidFill>
              </a:rPr>
              <a:t>XXXX</a:t>
            </a:r>
            <a:endParaRPr lang="he-IL" dirty="0">
              <a:solidFill>
                <a:srgbClr val="002060"/>
              </a:solidFill>
            </a:endParaRPr>
          </a:p>
        </p:txBody>
      </p:sp>
      <p:pic>
        <p:nvPicPr>
          <p:cNvPr id="12" name="Image" descr="Image">
            <a:extLst>
              <a:ext uri="{FF2B5EF4-FFF2-40B4-BE49-F238E27FC236}">
                <a16:creationId xmlns:a16="http://schemas.microsoft.com/office/drawing/2014/main" id="{B73FD321-9D9E-4684-A3A5-20105340E1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232261" y="689895"/>
            <a:ext cx="1590668" cy="1793253"/>
          </a:xfrm>
          <a:prstGeom prst="rect">
            <a:avLst/>
          </a:prstGeom>
          <a:ln w="12700">
            <a:miter lim="400000"/>
          </a:ln>
          <a:effectLst>
            <a:outerShdw blurRad="241300" dist="851" dir="3600000" rotWithShape="0">
              <a:srgbClr val="000000">
                <a:alpha val="37971"/>
              </a:srgbClr>
            </a:outerShdw>
          </a:effectLst>
        </p:spPr>
      </p:pic>
      <p:sp>
        <p:nvSpPr>
          <p:cNvPr id="7" name="מציין מיקום טקסט 10">
            <a:extLst>
              <a:ext uri="{FF2B5EF4-FFF2-40B4-BE49-F238E27FC236}">
                <a16:creationId xmlns:a16="http://schemas.microsoft.com/office/drawing/2014/main" id="{EC638750-E50B-4C39-9F3F-DC0BD6EEB219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819008" y="2906977"/>
            <a:ext cx="6242356" cy="3249191"/>
          </a:xfrm>
        </p:spPr>
        <p:txBody>
          <a:bodyPr/>
          <a:lstStyle/>
          <a:p>
            <a:pPr rtl="1">
              <a:lnSpc>
                <a:spcPct val="150000"/>
              </a:lnSpc>
            </a:pPr>
            <a:r>
              <a:rPr lang="en-US" sz="1800" b="1" dirty="0">
                <a:solidFill>
                  <a:srgbClr val="002060"/>
                </a:solidFill>
              </a:rPr>
              <a:t>XXXXX</a:t>
            </a:r>
            <a:endParaRPr lang="he-IL" sz="1800" dirty="0">
              <a:solidFill>
                <a:srgbClr val="002060"/>
              </a:solidFill>
            </a:endParaRPr>
          </a:p>
          <a:p>
            <a:pPr rtl="1"/>
            <a:endParaRPr lang="he-IL" sz="1800" dirty="0">
              <a:solidFill>
                <a:srgbClr val="002060"/>
              </a:solidFill>
            </a:endParaRPr>
          </a:p>
          <a:p>
            <a:pPr rtl="1"/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396355236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">
            <a:extLst>
              <a:ext uri="{FF2B5EF4-FFF2-40B4-BE49-F238E27FC236}">
                <a16:creationId xmlns:a16="http://schemas.microsoft.com/office/drawing/2014/main" id="{A4A06B6B-2A19-45F8-BB37-CEBCB65918E1}"/>
              </a:ext>
            </a:extLst>
          </p:cNvPr>
          <p:cNvSpPr/>
          <p:nvPr/>
        </p:nvSpPr>
        <p:spPr>
          <a:xfrm>
            <a:off x="7953118" y="569366"/>
            <a:ext cx="239681" cy="6288634"/>
          </a:xfrm>
          <a:prstGeom prst="rect">
            <a:avLst/>
          </a:prstGeom>
          <a:solidFill>
            <a:srgbClr val="CFE3F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100"/>
          </a:p>
        </p:txBody>
      </p:sp>
      <p:sp>
        <p:nvSpPr>
          <p:cNvPr id="11" name="מציין מיקום טקסט 10">
            <a:extLst>
              <a:ext uri="{FF2B5EF4-FFF2-40B4-BE49-F238E27FC236}">
                <a16:creationId xmlns:a16="http://schemas.microsoft.com/office/drawing/2014/main" id="{1D4CF078-D3AA-486C-A354-EA5B5C366B38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819008" y="2906977"/>
            <a:ext cx="6242356" cy="3249191"/>
          </a:xfrm>
        </p:spPr>
        <p:txBody>
          <a:bodyPr/>
          <a:lstStyle/>
          <a:p>
            <a:pPr rtl="1">
              <a:lnSpc>
                <a:spcPct val="150000"/>
              </a:lnSpc>
            </a:pPr>
            <a:r>
              <a:rPr lang="en-US" sz="1800" b="1" dirty="0">
                <a:solidFill>
                  <a:srgbClr val="002060"/>
                </a:solidFill>
              </a:rPr>
              <a:t>XXXXX</a:t>
            </a:r>
            <a:endParaRPr lang="he-IL" sz="1800" dirty="0">
              <a:solidFill>
                <a:srgbClr val="002060"/>
              </a:solidFill>
            </a:endParaRPr>
          </a:p>
          <a:p>
            <a:pPr rtl="1"/>
            <a:endParaRPr lang="he-IL" sz="1800" dirty="0">
              <a:solidFill>
                <a:srgbClr val="002060"/>
              </a:solidFill>
            </a:endParaRPr>
          </a:p>
          <a:p>
            <a:pPr rtl="1"/>
            <a:endParaRPr lang="he-IL" dirty="0"/>
          </a:p>
        </p:txBody>
      </p:sp>
      <p:pic>
        <p:nvPicPr>
          <p:cNvPr id="14" name="מציין מיקום של תמונה 13">
            <a:extLst>
              <a:ext uri="{FF2B5EF4-FFF2-40B4-BE49-F238E27FC236}">
                <a16:creationId xmlns:a16="http://schemas.microsoft.com/office/drawing/2014/main" id="{0DE965AD-660A-43D3-A399-9963C6C28A37}"/>
              </a:ext>
            </a:extLst>
          </p:cNvPr>
          <p:cNvPicPr>
            <a:picLocks noGrp="1" noChangeAspect="1"/>
          </p:cNvPicPr>
          <p:nvPr>
            <p:ph type="pic" sz="half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82" t="-1190" r="30902" b="1190"/>
          <a:stretch/>
        </p:blipFill>
        <p:spPr>
          <a:xfrm>
            <a:off x="8116593" y="-92467"/>
            <a:ext cx="4071585" cy="6950468"/>
          </a:xfrm>
          <a:effectLst/>
        </p:spPr>
      </p:pic>
      <p:pic>
        <p:nvPicPr>
          <p:cNvPr id="16" name="Image" descr="Image">
            <a:extLst>
              <a:ext uri="{FF2B5EF4-FFF2-40B4-BE49-F238E27FC236}">
                <a16:creationId xmlns:a16="http://schemas.microsoft.com/office/drawing/2014/main" id="{88FD0088-71A7-44FF-A3DA-B87C092D4A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220634" y="689895"/>
            <a:ext cx="1590668" cy="1793253"/>
          </a:xfrm>
          <a:prstGeom prst="rect">
            <a:avLst/>
          </a:prstGeom>
          <a:ln w="12700">
            <a:miter lim="400000"/>
          </a:ln>
          <a:effectLst>
            <a:outerShdw blurRad="241300" dist="851" dir="3600000" rotWithShape="0">
              <a:srgbClr val="000000">
                <a:alpha val="37971"/>
              </a:srgbClr>
            </a:outerShdw>
          </a:effectLst>
        </p:spPr>
      </p:pic>
      <p:sp>
        <p:nvSpPr>
          <p:cNvPr id="3" name="כותרת 2">
            <a:extLst>
              <a:ext uri="{FF2B5EF4-FFF2-40B4-BE49-F238E27FC236}">
                <a16:creationId xmlns:a16="http://schemas.microsoft.com/office/drawing/2014/main" id="{5054245E-B4DB-4B29-983D-E748AD0B7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162418740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">
            <a:extLst>
              <a:ext uri="{FF2B5EF4-FFF2-40B4-BE49-F238E27FC236}">
                <a16:creationId xmlns:a16="http://schemas.microsoft.com/office/drawing/2014/main" id="{13581284-A36A-4613-AB28-4497B6209D48}"/>
              </a:ext>
            </a:extLst>
          </p:cNvPr>
          <p:cNvSpPr/>
          <p:nvPr/>
        </p:nvSpPr>
        <p:spPr>
          <a:xfrm>
            <a:off x="7964745" y="569366"/>
            <a:ext cx="239681" cy="6288634"/>
          </a:xfrm>
          <a:prstGeom prst="rect">
            <a:avLst/>
          </a:prstGeom>
          <a:solidFill>
            <a:srgbClr val="CFE3F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defTabSz="292100"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100"/>
          </a:p>
        </p:txBody>
      </p:sp>
      <p:pic>
        <p:nvPicPr>
          <p:cNvPr id="10" name="מציין מיקום של תמונה 9">
            <a:extLst>
              <a:ext uri="{FF2B5EF4-FFF2-40B4-BE49-F238E27FC236}">
                <a16:creationId xmlns:a16="http://schemas.microsoft.com/office/drawing/2014/main" id="{1D0D315B-A97B-463F-8A16-70C5EBC3C66F}"/>
              </a:ext>
            </a:extLst>
          </p:cNvPr>
          <p:cNvPicPr>
            <a:picLocks noGrp="1" noChangeAspect="1"/>
          </p:cNvPicPr>
          <p:nvPr>
            <p:ph type="pic" sz="half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74" r="30374"/>
          <a:stretch>
            <a:fillRect/>
          </a:stretch>
        </p:blipFill>
        <p:spPr/>
      </p:pic>
      <p:sp>
        <p:nvSpPr>
          <p:cNvPr id="2" name="כותרת 1">
            <a:extLst>
              <a:ext uri="{FF2B5EF4-FFF2-40B4-BE49-F238E27FC236}">
                <a16:creationId xmlns:a16="http://schemas.microsoft.com/office/drawing/2014/main" id="{C202AA28-DA64-431F-8A8E-2F12A7A1D1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758" y="854566"/>
            <a:ext cx="6014996" cy="701890"/>
          </a:xfrm>
        </p:spPr>
        <p:txBody>
          <a:bodyPr/>
          <a:lstStyle/>
          <a:p>
            <a:pPr rtl="1"/>
            <a:r>
              <a:rPr lang="he-IL" dirty="0">
                <a:solidFill>
                  <a:srgbClr val="002060"/>
                </a:solidFill>
              </a:rPr>
              <a:t>דרישות המחשוב :</a:t>
            </a:r>
          </a:p>
        </p:txBody>
      </p:sp>
      <p:pic>
        <p:nvPicPr>
          <p:cNvPr id="12" name="Image" descr="Image">
            <a:extLst>
              <a:ext uri="{FF2B5EF4-FFF2-40B4-BE49-F238E27FC236}">
                <a16:creationId xmlns:a16="http://schemas.microsoft.com/office/drawing/2014/main" id="{B73FD321-9D9E-4684-A3A5-20105340E1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232261" y="428634"/>
            <a:ext cx="1590668" cy="1793253"/>
          </a:xfrm>
          <a:prstGeom prst="rect">
            <a:avLst/>
          </a:prstGeom>
          <a:ln w="12700">
            <a:miter lim="400000"/>
          </a:ln>
          <a:effectLst>
            <a:outerShdw blurRad="241300" dist="851" dir="3600000" rotWithShape="0">
              <a:srgbClr val="000000">
                <a:alpha val="37971"/>
              </a:srgbClr>
            </a:outerShdw>
          </a:effectLst>
        </p:spPr>
      </p:pic>
      <p:sp>
        <p:nvSpPr>
          <p:cNvPr id="7" name="מציין מיקום טקסט 10">
            <a:extLst>
              <a:ext uri="{FF2B5EF4-FFF2-40B4-BE49-F238E27FC236}">
                <a16:creationId xmlns:a16="http://schemas.microsoft.com/office/drawing/2014/main" id="{EC638750-E50B-4C39-9F3F-DC0BD6EEB219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989905" y="2373233"/>
            <a:ext cx="6242356" cy="3249191"/>
          </a:xfrm>
        </p:spPr>
        <p:txBody>
          <a:bodyPr/>
          <a:lstStyle/>
          <a:p>
            <a:pPr rtl="1">
              <a:lnSpc>
                <a:spcPct val="150000"/>
              </a:lnSpc>
            </a:pPr>
            <a:endParaRPr lang="he-IL" sz="1800" dirty="0">
              <a:solidFill>
                <a:srgbClr val="002060"/>
              </a:solidFill>
            </a:endParaRPr>
          </a:p>
          <a:p>
            <a:pPr rtl="1"/>
            <a:endParaRPr lang="he-IL" sz="1800" dirty="0">
              <a:solidFill>
                <a:srgbClr val="002060"/>
              </a:solidFill>
            </a:endParaRPr>
          </a:p>
          <a:p>
            <a:pPr rtl="1"/>
            <a:endParaRPr lang="he-IL" dirty="0"/>
          </a:p>
        </p:txBody>
      </p:sp>
      <p:sp>
        <p:nvSpPr>
          <p:cNvPr id="9" name="מציין מיקום טקסט 2">
            <a:extLst>
              <a:ext uri="{FF2B5EF4-FFF2-40B4-BE49-F238E27FC236}">
                <a16:creationId xmlns:a16="http://schemas.microsoft.com/office/drawing/2014/main" id="{D7CEEE28-C8EB-4592-9C1B-8B0754E06834}"/>
              </a:ext>
            </a:extLst>
          </p:cNvPr>
          <p:cNvSpPr txBox="1">
            <a:spLocks/>
          </p:cNvSpPr>
          <p:nvPr/>
        </p:nvSpPr>
        <p:spPr>
          <a:xfrm>
            <a:off x="293914" y="1741518"/>
            <a:ext cx="7052328" cy="48379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>
            <a:noAutofit/>
          </a:bodyPr>
          <a:lstStyle>
            <a:lvl1pPr marL="0" marR="0" indent="0" algn="r" defTabSz="410766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750" b="0" i="0" u="none" strike="noStrike" cap="none" spc="0" baseline="0">
                <a:ln>
                  <a:noFill/>
                </a:ln>
                <a:solidFill>
                  <a:srgbClr val="262626"/>
                </a:solidFill>
                <a:uFillTx/>
                <a:latin typeface="Typograph Regular"/>
                <a:ea typeface="Typograph Regular"/>
                <a:cs typeface="Typograph Regular"/>
                <a:sym typeface="Typograph Regular"/>
              </a:defRPr>
            </a:lvl1pPr>
            <a:lvl2pPr marL="0" marR="0" indent="0" algn="r" defTabSz="410766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750" b="0" i="0" u="none" strike="noStrike" cap="none" spc="0" baseline="0">
                <a:ln>
                  <a:noFill/>
                </a:ln>
                <a:solidFill>
                  <a:srgbClr val="262626"/>
                </a:solidFill>
                <a:uFillTx/>
                <a:latin typeface="Typograph Regular"/>
                <a:ea typeface="Typograph Regular"/>
                <a:cs typeface="Typograph Regular"/>
                <a:sym typeface="Typograph Regular"/>
              </a:defRPr>
            </a:lvl2pPr>
            <a:lvl3pPr marL="0" marR="0" indent="0" algn="r" defTabSz="410766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750" b="0" i="0" u="none" strike="noStrike" cap="none" spc="0" baseline="0">
                <a:ln>
                  <a:noFill/>
                </a:ln>
                <a:solidFill>
                  <a:srgbClr val="262626"/>
                </a:solidFill>
                <a:uFillTx/>
                <a:latin typeface="Typograph Regular"/>
                <a:ea typeface="Typograph Regular"/>
                <a:cs typeface="Typograph Regular"/>
                <a:sym typeface="Typograph Regular"/>
              </a:defRPr>
            </a:lvl3pPr>
            <a:lvl4pPr marL="0" marR="0" indent="0" algn="r" defTabSz="410766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750" b="0" i="0" u="none" strike="noStrike" cap="none" spc="0" baseline="0">
                <a:ln>
                  <a:noFill/>
                </a:ln>
                <a:solidFill>
                  <a:srgbClr val="262626"/>
                </a:solidFill>
                <a:uFillTx/>
                <a:latin typeface="Typograph Regular"/>
                <a:ea typeface="Typograph Regular"/>
                <a:cs typeface="Typograph Regular"/>
                <a:sym typeface="Typograph Regular"/>
              </a:defRPr>
            </a:lvl4pPr>
            <a:lvl5pPr marL="0" marR="0" indent="0" algn="r" defTabSz="410766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750" b="0" i="0" u="none" strike="noStrike" cap="none" spc="0" baseline="0">
                <a:ln>
                  <a:noFill/>
                </a:ln>
                <a:solidFill>
                  <a:srgbClr val="262626"/>
                </a:solidFill>
                <a:uFillTx/>
                <a:latin typeface="Typograph Regular"/>
                <a:ea typeface="Typograph Regular"/>
                <a:cs typeface="Typograph Regular"/>
                <a:sym typeface="Typograph Regular"/>
              </a:defRPr>
            </a:lvl5pPr>
            <a:lvl6pPr marL="0" marR="0" indent="177800" algn="ctr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7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355600" algn="ctr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7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533400" algn="ctr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7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711200" algn="ctr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7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rtl="1">
              <a:lnSpc>
                <a:spcPct val="150000"/>
              </a:lnSpc>
              <a:spcBef>
                <a:spcPts val="1000"/>
              </a:spcBef>
              <a:buFontTx/>
              <a:buBlip>
                <a:blip r:embed="rId4"/>
              </a:buBlip>
            </a:pPr>
            <a:r>
              <a:rPr lang="he-IL" altLang="he-IL" sz="1800" kern="0" dirty="0">
                <a:solidFill>
                  <a:srgbClr val="00006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שדרוג התשתיות הפסיביות</a:t>
            </a:r>
          </a:p>
          <a:p>
            <a:pPr rtl="1">
              <a:lnSpc>
                <a:spcPct val="150000"/>
              </a:lnSpc>
              <a:spcBef>
                <a:spcPts val="1000"/>
              </a:spcBef>
              <a:buFontTx/>
              <a:buBlip>
                <a:blip r:embed="rId4"/>
              </a:buBlip>
            </a:pPr>
            <a:r>
              <a:rPr lang="he-IL" altLang="he-IL" sz="1800" kern="0" dirty="0">
                <a:solidFill>
                  <a:srgbClr val="00006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סביבת רשת תקשורת אחודה – מחשב, טלפון, אלחוט</a:t>
            </a:r>
            <a:endParaRPr lang="en-US" altLang="he-IL" sz="1800" kern="0" dirty="0">
              <a:solidFill>
                <a:srgbClr val="000066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rtl="1">
              <a:lnSpc>
                <a:spcPct val="150000"/>
              </a:lnSpc>
              <a:spcBef>
                <a:spcPts val="1000"/>
              </a:spcBef>
              <a:buFontTx/>
              <a:buBlip>
                <a:blip r:embed="rId4"/>
              </a:buBlip>
            </a:pPr>
            <a:r>
              <a:rPr lang="he-IL" altLang="he-IL" sz="1800" kern="0" dirty="0">
                <a:solidFill>
                  <a:srgbClr val="00006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מתן מענה אחוד גם לסביבת מצלמות אבטחה</a:t>
            </a:r>
          </a:p>
          <a:p>
            <a:pPr rtl="1">
              <a:lnSpc>
                <a:spcPct val="150000"/>
              </a:lnSpc>
              <a:spcBef>
                <a:spcPts val="1000"/>
              </a:spcBef>
              <a:buFontTx/>
              <a:buBlip>
                <a:blip r:embed="rId4"/>
              </a:buBlip>
            </a:pPr>
            <a:r>
              <a:rPr lang="he-IL" altLang="he-IL" sz="1800" kern="0" dirty="0">
                <a:solidFill>
                  <a:srgbClr val="00006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גורם אחראי אחד לכלל פתרון המחשוב</a:t>
            </a:r>
          </a:p>
          <a:p>
            <a:pPr rtl="1">
              <a:lnSpc>
                <a:spcPct val="150000"/>
              </a:lnSpc>
              <a:spcBef>
                <a:spcPts val="1000"/>
              </a:spcBef>
              <a:buFontTx/>
              <a:buBlip>
                <a:blip r:embed="rId4"/>
              </a:buBlip>
            </a:pPr>
            <a:r>
              <a:rPr lang="he-IL" altLang="he-IL" sz="1800" kern="0" dirty="0">
                <a:solidFill>
                  <a:srgbClr val="00006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רכישת ידע בזמן קצר יחסית</a:t>
            </a:r>
          </a:p>
          <a:p>
            <a:pPr rtl="1">
              <a:lnSpc>
                <a:spcPct val="150000"/>
              </a:lnSpc>
              <a:spcBef>
                <a:spcPts val="1000"/>
              </a:spcBef>
              <a:buFontTx/>
              <a:buBlip>
                <a:blip r:embed="rId4"/>
              </a:buBlip>
            </a:pPr>
            <a:r>
              <a:rPr lang="he-IL" altLang="he-IL" sz="1800" kern="0" dirty="0">
                <a:solidFill>
                  <a:srgbClr val="00006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he-IL" sz="1800" kern="0" dirty="0">
                <a:solidFill>
                  <a:srgbClr val="00006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Time to Market</a:t>
            </a:r>
            <a:endParaRPr lang="he-IL" altLang="he-IL" sz="1800" kern="0" dirty="0">
              <a:solidFill>
                <a:srgbClr val="000066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rtl="1">
              <a:lnSpc>
                <a:spcPct val="150000"/>
              </a:lnSpc>
              <a:spcBef>
                <a:spcPts val="1000"/>
              </a:spcBef>
              <a:buFontTx/>
              <a:buBlip>
                <a:blip r:embed="rId4"/>
              </a:buBlip>
            </a:pPr>
            <a:r>
              <a:rPr lang="he-IL" altLang="he-IL" sz="1800" kern="0" dirty="0">
                <a:solidFill>
                  <a:srgbClr val="00006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תשלום שוטף (במקום </a:t>
            </a:r>
            <a:r>
              <a:rPr lang="he-IL" altLang="he-IL" sz="1800" kern="0" dirty="0" err="1">
                <a:solidFill>
                  <a:srgbClr val="00006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חד"פ</a:t>
            </a:r>
            <a:r>
              <a:rPr lang="he-IL" altLang="he-IL" sz="1800" kern="0" dirty="0">
                <a:solidFill>
                  <a:srgbClr val="00006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</a:p>
          <a:p>
            <a:pPr rtl="1">
              <a:lnSpc>
                <a:spcPct val="150000"/>
              </a:lnSpc>
              <a:spcBef>
                <a:spcPts val="1000"/>
              </a:spcBef>
              <a:buFontTx/>
              <a:buBlip>
                <a:blip r:embed="rId4"/>
              </a:buBlip>
            </a:pPr>
            <a:r>
              <a:rPr lang="he-IL" altLang="he-IL" sz="1800" kern="0" dirty="0">
                <a:solidFill>
                  <a:srgbClr val="00006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תמיכה ושירות </a:t>
            </a:r>
            <a:r>
              <a:rPr lang="en-US" altLang="he-IL" sz="1800" kern="0" dirty="0">
                <a:solidFill>
                  <a:srgbClr val="00006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24x7</a:t>
            </a:r>
            <a:endParaRPr lang="he-IL" altLang="he-IL" sz="1800" kern="0" dirty="0">
              <a:solidFill>
                <a:srgbClr val="000066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rtl="1">
              <a:lnSpc>
                <a:spcPct val="150000"/>
              </a:lnSpc>
              <a:spcBef>
                <a:spcPts val="1000"/>
              </a:spcBef>
              <a:buFontTx/>
              <a:buBlip>
                <a:blip r:embed="rId4"/>
              </a:buBlip>
            </a:pPr>
            <a:r>
              <a:rPr lang="he-IL" altLang="he-IL" sz="1800" kern="0" dirty="0">
                <a:solidFill>
                  <a:srgbClr val="00006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מערכות נוספות : מרכבה, </a:t>
            </a:r>
            <a:r>
              <a:rPr lang="he-IL" altLang="he-IL" sz="1800" kern="0" dirty="0" err="1">
                <a:solidFill>
                  <a:srgbClr val="00006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מנב"ס</a:t>
            </a:r>
            <a:r>
              <a:rPr lang="he-IL" altLang="he-IL" sz="1800" kern="0" dirty="0">
                <a:solidFill>
                  <a:srgbClr val="00006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מנהלתית ופדגוגית</a:t>
            </a:r>
          </a:p>
        </p:txBody>
      </p:sp>
    </p:spTree>
    <p:extLst>
      <p:ext uri="{BB962C8B-B14F-4D97-AF65-F5344CB8AC3E}">
        <p14:creationId xmlns:p14="http://schemas.microsoft.com/office/powerpoint/2010/main" val="43506244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0">
            <a:extLst>
              <a:ext uri="{FF2B5EF4-FFF2-40B4-BE49-F238E27FC236}">
                <a16:creationId xmlns:a16="http://schemas.microsoft.com/office/drawing/2014/main" id="{EE09A529-E47C-4634-BB98-0A9526C372B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6" name="Oval 12">
            <a:extLst>
              <a:ext uri="{FF2B5EF4-FFF2-40B4-BE49-F238E27FC236}">
                <a16:creationId xmlns:a16="http://schemas.microsoft.com/office/drawing/2014/main" id="{569C1A01-6FB5-43CE-ADCC-936728ACAC0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56269" y="4388303"/>
            <a:ext cx="824089" cy="702987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>
              <a:solidFill>
                <a:prstClr val="white"/>
              </a:solidFill>
              <a:latin typeface="Verdana"/>
            </a:endParaRPr>
          </a:p>
        </p:txBody>
      </p:sp>
      <p:sp>
        <p:nvSpPr>
          <p:cNvPr id="14" name="Rectangle">
            <a:extLst>
              <a:ext uri="{FF2B5EF4-FFF2-40B4-BE49-F238E27FC236}">
                <a16:creationId xmlns:a16="http://schemas.microsoft.com/office/drawing/2014/main" id="{0695B97F-8C91-41C0-AC72-19A3B7715354}"/>
              </a:ext>
            </a:extLst>
          </p:cNvPr>
          <p:cNvSpPr/>
          <p:nvPr/>
        </p:nvSpPr>
        <p:spPr>
          <a:xfrm>
            <a:off x="894305" y="4534073"/>
            <a:ext cx="11279884" cy="265623"/>
          </a:xfrm>
          <a:prstGeom prst="rect">
            <a:avLst/>
          </a:prstGeom>
          <a:solidFill>
            <a:srgbClr val="CFE3F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defTabSz="292093"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100">
              <a:solidFill>
                <a:srgbClr val="FFFFFF"/>
              </a:solidFill>
              <a:latin typeface="Verdana"/>
              <a:sym typeface="Helvetica Neue Medium"/>
            </a:endParaRPr>
          </a:p>
        </p:txBody>
      </p:sp>
      <p:sp>
        <p:nvSpPr>
          <p:cNvPr id="19" name="Rectangle 13">
            <a:extLst>
              <a:ext uri="{FF2B5EF4-FFF2-40B4-BE49-F238E27FC236}">
                <a16:creationId xmlns:a16="http://schemas.microsoft.com/office/drawing/2014/main" id="{5262D369-3326-421E-9DB1-C4BDC9BD78D7}"/>
              </a:ext>
            </a:extLst>
          </p:cNvPr>
          <p:cNvSpPr/>
          <p:nvPr/>
        </p:nvSpPr>
        <p:spPr>
          <a:xfrm>
            <a:off x="1707098" y="5313501"/>
            <a:ext cx="2864483" cy="1185936"/>
          </a:xfrm>
          <a:prstGeom prst="roundRect">
            <a:avLst/>
          </a:prstGeom>
          <a:solidFill>
            <a:schemeClr val="bg1"/>
          </a:solidFill>
          <a:ln w="12700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defTabSz="1219140"/>
            <a:r>
              <a:rPr lang="he-IL" sz="2800" b="1" dirty="0">
                <a:solidFill>
                  <a:srgbClr val="00B0F0"/>
                </a:solidFill>
                <a:latin typeface="Verdana"/>
                <a:cs typeface="Tahoma" panose="020B0604030504040204" pitchFamily="34" charset="0"/>
              </a:rPr>
              <a:t>תשתיות פסיביות</a:t>
            </a:r>
            <a:endParaRPr lang="en-US" sz="2800" b="1" dirty="0">
              <a:solidFill>
                <a:srgbClr val="00B0F0"/>
              </a:solidFill>
              <a:latin typeface="Verdana"/>
            </a:endParaRPr>
          </a:p>
        </p:txBody>
      </p:sp>
      <p:sp>
        <p:nvSpPr>
          <p:cNvPr id="20" name="Rectangle 14">
            <a:extLst>
              <a:ext uri="{FF2B5EF4-FFF2-40B4-BE49-F238E27FC236}">
                <a16:creationId xmlns:a16="http://schemas.microsoft.com/office/drawing/2014/main" id="{2B98D796-ADFE-4356-8E18-8AFF6B5390D2}"/>
              </a:ext>
            </a:extLst>
          </p:cNvPr>
          <p:cNvSpPr/>
          <p:nvPr/>
        </p:nvSpPr>
        <p:spPr>
          <a:xfrm>
            <a:off x="4901363" y="5313501"/>
            <a:ext cx="2895381" cy="1185936"/>
          </a:xfrm>
          <a:prstGeom prst="roundRect">
            <a:avLst/>
          </a:prstGeom>
          <a:solidFill>
            <a:schemeClr val="bg1"/>
          </a:solidFill>
          <a:ln w="12700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defTabSz="1219140"/>
            <a:r>
              <a:rPr lang="he-IL" sz="2800" b="1" dirty="0">
                <a:solidFill>
                  <a:srgbClr val="00B0F0"/>
                </a:solidFill>
                <a:latin typeface="Verdana"/>
                <a:cs typeface="Tahoma" panose="020B0604030504040204" pitchFamily="34" charset="0"/>
              </a:rPr>
              <a:t>תשתיות מחשוב</a:t>
            </a:r>
          </a:p>
        </p:txBody>
      </p:sp>
      <p:pic>
        <p:nvPicPr>
          <p:cNvPr id="6" name="מציין מיקום של תמונה 5">
            <a:extLst>
              <a:ext uri="{FF2B5EF4-FFF2-40B4-BE49-F238E27FC236}">
                <a16:creationId xmlns:a16="http://schemas.microsoft.com/office/drawing/2014/main" id="{9865EC7F-D94B-448E-953E-EF01C392709E}"/>
              </a:ext>
            </a:extLst>
          </p:cNvPr>
          <p:cNvPicPr>
            <a:picLocks noGrp="1" noChangeAspect="1"/>
          </p:cNvPicPr>
          <p:nvPr>
            <p:ph type="pic" idx="13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593"/>
          <a:stretch/>
        </p:blipFill>
        <p:spPr>
          <a:xfrm>
            <a:off x="1" y="10"/>
            <a:ext cx="12174188" cy="4652377"/>
          </a:xfrm>
          <a:prstGeom prst="rect">
            <a:avLst/>
          </a:prstGeom>
        </p:spPr>
      </p:pic>
      <p:pic>
        <p:nvPicPr>
          <p:cNvPr id="17" name="Image" descr="Image">
            <a:extLst>
              <a:ext uri="{FF2B5EF4-FFF2-40B4-BE49-F238E27FC236}">
                <a16:creationId xmlns:a16="http://schemas.microsoft.com/office/drawing/2014/main" id="{27C559D7-9FCC-4BA8-B25B-8E5EDDF5B22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169731" y="3914295"/>
            <a:ext cx="1472227" cy="1659727"/>
          </a:xfrm>
          <a:prstGeom prst="rect">
            <a:avLst/>
          </a:prstGeom>
          <a:ln w="12700">
            <a:miter lim="400000"/>
          </a:ln>
          <a:effectLst>
            <a:outerShdw blurRad="241300" dist="851" dir="3600000" rotWithShape="0">
              <a:srgbClr val="000000">
                <a:alpha val="37971"/>
              </a:srgbClr>
            </a:outerShdw>
          </a:effectLst>
        </p:spPr>
      </p:pic>
      <p:pic>
        <p:nvPicPr>
          <p:cNvPr id="9" name="A9BBCAA9-9920-40F9-A988-9B8CD06E8007" descr="A9BBCAA9-9920-40F9-A988-9B8CD06E8007">
            <a:extLst>
              <a:ext uri="{FF2B5EF4-FFF2-40B4-BE49-F238E27FC236}">
                <a16:creationId xmlns:a16="http://schemas.microsoft.com/office/drawing/2014/main" id="{2E6CC3AB-ECB9-4695-932C-7AA6A50590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1097" y="0"/>
            <a:ext cx="12233098" cy="466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13">
            <a:extLst>
              <a:ext uri="{FF2B5EF4-FFF2-40B4-BE49-F238E27FC236}">
                <a16:creationId xmlns:a16="http://schemas.microsoft.com/office/drawing/2014/main" id="{06E37FB1-E9E0-43CB-A71B-BBA71D1774F1}"/>
              </a:ext>
            </a:extLst>
          </p:cNvPr>
          <p:cNvSpPr/>
          <p:nvPr/>
        </p:nvSpPr>
        <p:spPr>
          <a:xfrm>
            <a:off x="8126526" y="5313501"/>
            <a:ext cx="2864483" cy="1185936"/>
          </a:xfrm>
          <a:prstGeom prst="roundRect">
            <a:avLst/>
          </a:prstGeom>
          <a:solidFill>
            <a:schemeClr val="bg1"/>
          </a:solidFill>
          <a:ln w="12700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defTabSz="1219140"/>
            <a:r>
              <a:rPr lang="he-IL" sz="2800" b="1" dirty="0">
                <a:solidFill>
                  <a:srgbClr val="00B0F0"/>
                </a:solidFill>
                <a:latin typeface="Verdana"/>
                <a:cs typeface="Tahoma" panose="020B0604030504040204" pitchFamily="34" charset="0"/>
              </a:rPr>
              <a:t>תשתיות אקטיביות</a:t>
            </a:r>
            <a:endParaRPr lang="en-US" sz="2800" b="1" dirty="0">
              <a:solidFill>
                <a:srgbClr val="00B0F0"/>
              </a:solidFill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203088236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0">
            <a:extLst>
              <a:ext uri="{FF2B5EF4-FFF2-40B4-BE49-F238E27FC236}">
                <a16:creationId xmlns:a16="http://schemas.microsoft.com/office/drawing/2014/main" id="{EE09A529-E47C-4634-BB98-0A9526C372B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6" name="Oval 12">
            <a:extLst>
              <a:ext uri="{FF2B5EF4-FFF2-40B4-BE49-F238E27FC236}">
                <a16:creationId xmlns:a16="http://schemas.microsoft.com/office/drawing/2014/main" id="{569C1A01-6FB5-43CE-ADCC-936728ACAC0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56269" y="4388303"/>
            <a:ext cx="824089" cy="702987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>
              <a:solidFill>
                <a:prstClr val="white"/>
              </a:solidFill>
              <a:latin typeface="Verdana"/>
            </a:endParaRPr>
          </a:p>
        </p:txBody>
      </p:sp>
      <p:sp>
        <p:nvSpPr>
          <p:cNvPr id="14" name="Rectangle">
            <a:extLst>
              <a:ext uri="{FF2B5EF4-FFF2-40B4-BE49-F238E27FC236}">
                <a16:creationId xmlns:a16="http://schemas.microsoft.com/office/drawing/2014/main" id="{0695B97F-8C91-41C0-AC72-19A3B7715354}"/>
              </a:ext>
            </a:extLst>
          </p:cNvPr>
          <p:cNvSpPr/>
          <p:nvPr/>
        </p:nvSpPr>
        <p:spPr>
          <a:xfrm>
            <a:off x="894305" y="820726"/>
            <a:ext cx="11279884" cy="265623"/>
          </a:xfrm>
          <a:prstGeom prst="rect">
            <a:avLst/>
          </a:prstGeom>
          <a:solidFill>
            <a:srgbClr val="CFE3F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defTabSz="292093"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100">
              <a:solidFill>
                <a:srgbClr val="FFFFFF"/>
              </a:solidFill>
              <a:latin typeface="Verdana"/>
              <a:sym typeface="Helvetica Neue Medium"/>
            </a:endParaRPr>
          </a:p>
        </p:txBody>
      </p:sp>
      <p:sp>
        <p:nvSpPr>
          <p:cNvPr id="19" name="Rectangle 13">
            <a:extLst>
              <a:ext uri="{FF2B5EF4-FFF2-40B4-BE49-F238E27FC236}">
                <a16:creationId xmlns:a16="http://schemas.microsoft.com/office/drawing/2014/main" id="{5262D369-3326-421E-9DB1-C4BDC9BD78D7}"/>
              </a:ext>
            </a:extLst>
          </p:cNvPr>
          <p:cNvSpPr/>
          <p:nvPr/>
        </p:nvSpPr>
        <p:spPr>
          <a:xfrm>
            <a:off x="1707098" y="1265620"/>
            <a:ext cx="2864483" cy="1185936"/>
          </a:xfrm>
          <a:prstGeom prst="roundRect">
            <a:avLst/>
          </a:prstGeom>
          <a:solidFill>
            <a:schemeClr val="bg1"/>
          </a:solidFill>
          <a:ln w="12700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defTabSz="1219140"/>
            <a:r>
              <a:rPr lang="he-IL" sz="2800" b="1" dirty="0">
                <a:solidFill>
                  <a:srgbClr val="00B0F0"/>
                </a:solidFill>
                <a:latin typeface="Verdana"/>
                <a:cs typeface="Tahoma" panose="020B0604030504040204" pitchFamily="34" charset="0"/>
              </a:rPr>
              <a:t>תשתיות פסיביות</a:t>
            </a:r>
            <a:endParaRPr lang="en-US" sz="2800" b="1" dirty="0">
              <a:solidFill>
                <a:srgbClr val="00B0F0"/>
              </a:solidFill>
              <a:latin typeface="Verdana"/>
            </a:endParaRPr>
          </a:p>
        </p:txBody>
      </p:sp>
      <p:sp>
        <p:nvSpPr>
          <p:cNvPr id="20" name="Rectangle 14">
            <a:extLst>
              <a:ext uri="{FF2B5EF4-FFF2-40B4-BE49-F238E27FC236}">
                <a16:creationId xmlns:a16="http://schemas.microsoft.com/office/drawing/2014/main" id="{2B98D796-ADFE-4356-8E18-8AFF6B5390D2}"/>
              </a:ext>
            </a:extLst>
          </p:cNvPr>
          <p:cNvSpPr/>
          <p:nvPr/>
        </p:nvSpPr>
        <p:spPr>
          <a:xfrm>
            <a:off x="4901363" y="1265620"/>
            <a:ext cx="2895381" cy="1185936"/>
          </a:xfrm>
          <a:prstGeom prst="roundRect">
            <a:avLst/>
          </a:prstGeom>
          <a:solidFill>
            <a:schemeClr val="bg1"/>
          </a:solidFill>
          <a:ln w="12700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defTabSz="1219140"/>
            <a:r>
              <a:rPr lang="he-IL" sz="2800" b="1" dirty="0">
                <a:solidFill>
                  <a:srgbClr val="00B0F0"/>
                </a:solidFill>
                <a:latin typeface="Verdana"/>
                <a:cs typeface="Tahoma" panose="020B0604030504040204" pitchFamily="34" charset="0"/>
              </a:rPr>
              <a:t>תשתיות מחשוב</a:t>
            </a:r>
          </a:p>
        </p:txBody>
      </p:sp>
      <p:pic>
        <p:nvPicPr>
          <p:cNvPr id="17" name="Image" descr="Image">
            <a:extLst>
              <a:ext uri="{FF2B5EF4-FFF2-40B4-BE49-F238E27FC236}">
                <a16:creationId xmlns:a16="http://schemas.microsoft.com/office/drawing/2014/main" id="{27C559D7-9FCC-4BA8-B25B-8E5EDDF5B22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692859" y="200948"/>
            <a:ext cx="1472227" cy="1659727"/>
          </a:xfrm>
          <a:prstGeom prst="rect">
            <a:avLst/>
          </a:prstGeom>
          <a:ln w="12700">
            <a:miter lim="400000"/>
          </a:ln>
          <a:effectLst>
            <a:outerShdw blurRad="241300" dist="851" dir="3600000" rotWithShape="0">
              <a:srgbClr val="000000">
                <a:alpha val="37971"/>
              </a:srgbClr>
            </a:outerShdw>
          </a:effectLst>
        </p:spPr>
      </p:pic>
      <p:sp>
        <p:nvSpPr>
          <p:cNvPr id="10" name="Rectangle 13">
            <a:extLst>
              <a:ext uri="{FF2B5EF4-FFF2-40B4-BE49-F238E27FC236}">
                <a16:creationId xmlns:a16="http://schemas.microsoft.com/office/drawing/2014/main" id="{06E37FB1-E9E0-43CB-A71B-BBA71D1774F1}"/>
              </a:ext>
            </a:extLst>
          </p:cNvPr>
          <p:cNvSpPr/>
          <p:nvPr/>
        </p:nvSpPr>
        <p:spPr>
          <a:xfrm>
            <a:off x="8126526" y="1265620"/>
            <a:ext cx="2864483" cy="1185936"/>
          </a:xfrm>
          <a:prstGeom prst="roundRect">
            <a:avLst/>
          </a:prstGeom>
          <a:solidFill>
            <a:schemeClr val="bg1"/>
          </a:solidFill>
          <a:ln w="12700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defTabSz="1219140"/>
            <a:r>
              <a:rPr lang="he-IL" sz="2800" b="1" dirty="0">
                <a:solidFill>
                  <a:srgbClr val="00B0F0"/>
                </a:solidFill>
                <a:latin typeface="Verdana"/>
                <a:cs typeface="Tahoma" panose="020B0604030504040204" pitchFamily="34" charset="0"/>
              </a:rPr>
              <a:t>תשתיות אקטיביות</a:t>
            </a:r>
            <a:endParaRPr lang="en-US" sz="2800" b="1" dirty="0">
              <a:solidFill>
                <a:srgbClr val="00B0F0"/>
              </a:solidFill>
              <a:latin typeface="Verdana"/>
            </a:endParaRPr>
          </a:p>
        </p:txBody>
      </p:sp>
      <p:sp>
        <p:nvSpPr>
          <p:cNvPr id="13" name="כותרת 1">
            <a:extLst>
              <a:ext uri="{FF2B5EF4-FFF2-40B4-BE49-F238E27FC236}">
                <a16:creationId xmlns:a16="http://schemas.microsoft.com/office/drawing/2014/main" id="{1C416A74-6BCE-47B4-876D-ED8C5F23DB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4649" y="255331"/>
            <a:ext cx="5656783" cy="647305"/>
          </a:xfrm>
        </p:spPr>
        <p:txBody>
          <a:bodyPr>
            <a:normAutofit/>
          </a:bodyPr>
          <a:lstStyle/>
          <a:p>
            <a:r>
              <a:rPr lang="he-IL" sz="2600" dirty="0">
                <a:solidFill>
                  <a:srgbClr val="000066"/>
                </a:solidFill>
              </a:rPr>
              <a:t>קטלוג המוצרים :</a:t>
            </a:r>
          </a:p>
        </p:txBody>
      </p:sp>
      <p:sp>
        <p:nvSpPr>
          <p:cNvPr id="18" name="Rectangle 13">
            <a:extLst>
              <a:ext uri="{FF2B5EF4-FFF2-40B4-BE49-F238E27FC236}">
                <a16:creationId xmlns:a16="http://schemas.microsoft.com/office/drawing/2014/main" id="{800F9336-57EA-4F56-A159-D82EFB61DA67}"/>
              </a:ext>
            </a:extLst>
          </p:cNvPr>
          <p:cNvSpPr/>
          <p:nvPr/>
        </p:nvSpPr>
        <p:spPr>
          <a:xfrm>
            <a:off x="8609556" y="2568579"/>
            <a:ext cx="1898421" cy="694311"/>
          </a:xfrm>
          <a:prstGeom prst="roundRect">
            <a:avLst/>
          </a:prstGeom>
          <a:solidFill>
            <a:schemeClr val="bg1"/>
          </a:solidFill>
          <a:ln w="12700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defTabSz="1219140"/>
            <a:r>
              <a:rPr lang="he-IL" sz="1400" b="1" dirty="0">
                <a:solidFill>
                  <a:srgbClr val="000099"/>
                </a:solidFill>
                <a:latin typeface="Verdana"/>
                <a:cs typeface="Tahoma" panose="020B0604030504040204" pitchFamily="34" charset="0"/>
              </a:rPr>
              <a:t>ניהול אבט"מ</a:t>
            </a:r>
            <a:endParaRPr lang="en-US" sz="1400" b="1" dirty="0">
              <a:solidFill>
                <a:srgbClr val="000099"/>
              </a:solidFill>
              <a:latin typeface="Verdana"/>
            </a:endParaRPr>
          </a:p>
        </p:txBody>
      </p:sp>
      <p:sp>
        <p:nvSpPr>
          <p:cNvPr id="21" name="Rectangle 13">
            <a:extLst>
              <a:ext uri="{FF2B5EF4-FFF2-40B4-BE49-F238E27FC236}">
                <a16:creationId xmlns:a16="http://schemas.microsoft.com/office/drawing/2014/main" id="{746B1AD2-FD33-4354-87D9-6A53786ACE12}"/>
              </a:ext>
            </a:extLst>
          </p:cNvPr>
          <p:cNvSpPr/>
          <p:nvPr/>
        </p:nvSpPr>
        <p:spPr>
          <a:xfrm>
            <a:off x="5399842" y="2568579"/>
            <a:ext cx="1898421" cy="694311"/>
          </a:xfrm>
          <a:prstGeom prst="roundRect">
            <a:avLst/>
          </a:prstGeom>
          <a:solidFill>
            <a:schemeClr val="bg1"/>
          </a:solidFill>
          <a:ln w="12700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defTabSz="1219140"/>
            <a:r>
              <a:rPr lang="he-IL" sz="1400" b="1" dirty="0">
                <a:solidFill>
                  <a:srgbClr val="000099"/>
                </a:solidFill>
                <a:latin typeface="Verdana"/>
                <a:cs typeface="Tahoma" panose="020B0604030504040204" pitchFamily="34" charset="0"/>
              </a:rPr>
              <a:t>שירותי </a:t>
            </a:r>
            <a:r>
              <a:rPr lang="en-US" sz="1400" b="1" dirty="0">
                <a:solidFill>
                  <a:srgbClr val="000099"/>
                </a:solidFill>
                <a:latin typeface="Verdana"/>
                <a:cs typeface="Tahoma" panose="020B0604030504040204" pitchFamily="34" charset="0"/>
              </a:rPr>
              <a:t>AD</a:t>
            </a:r>
            <a:r>
              <a:rPr lang="he-IL" sz="1400" b="1" dirty="0">
                <a:solidFill>
                  <a:srgbClr val="000099"/>
                </a:solidFill>
                <a:latin typeface="Verdana"/>
                <a:cs typeface="Tahoma" panose="020B0604030504040204" pitchFamily="34" charset="0"/>
              </a:rPr>
              <a:t> </a:t>
            </a:r>
            <a:r>
              <a:rPr lang="en-US" sz="1400" b="1" dirty="0">
                <a:solidFill>
                  <a:srgbClr val="000099"/>
                </a:solidFill>
                <a:latin typeface="Verdana"/>
                <a:cs typeface="Tahoma" panose="020B0604030504040204" pitchFamily="34" charset="0"/>
              </a:rPr>
              <a:t>/</a:t>
            </a:r>
            <a:endParaRPr lang="he-IL" sz="1400" b="1" dirty="0">
              <a:solidFill>
                <a:srgbClr val="000099"/>
              </a:solidFill>
              <a:latin typeface="Verdana"/>
              <a:cs typeface="Tahoma" panose="020B0604030504040204" pitchFamily="34" charset="0"/>
            </a:endParaRPr>
          </a:p>
          <a:p>
            <a:pPr algn="ctr" defTabSz="1219140"/>
            <a:r>
              <a:rPr lang="he-IL" sz="1400" b="1" dirty="0">
                <a:solidFill>
                  <a:srgbClr val="000099"/>
                </a:solidFill>
                <a:latin typeface="Verdana"/>
                <a:cs typeface="Tahoma" panose="020B0604030504040204" pitchFamily="34" charset="0"/>
              </a:rPr>
              <a:t>פתרונות הזדהות</a:t>
            </a:r>
            <a:endParaRPr lang="en-US" sz="1400" b="1" dirty="0">
              <a:solidFill>
                <a:srgbClr val="000099"/>
              </a:solidFill>
              <a:latin typeface="Verdana"/>
            </a:endParaRPr>
          </a:p>
        </p:txBody>
      </p:sp>
      <p:sp>
        <p:nvSpPr>
          <p:cNvPr id="22" name="Rectangle 13">
            <a:extLst>
              <a:ext uri="{FF2B5EF4-FFF2-40B4-BE49-F238E27FC236}">
                <a16:creationId xmlns:a16="http://schemas.microsoft.com/office/drawing/2014/main" id="{CCCB37B0-9D1B-4359-9D19-DF1B4CEA307A}"/>
              </a:ext>
            </a:extLst>
          </p:cNvPr>
          <p:cNvSpPr/>
          <p:nvPr/>
        </p:nvSpPr>
        <p:spPr>
          <a:xfrm>
            <a:off x="2190128" y="2568579"/>
            <a:ext cx="1898421" cy="694311"/>
          </a:xfrm>
          <a:prstGeom prst="roundRect">
            <a:avLst/>
          </a:prstGeom>
          <a:solidFill>
            <a:schemeClr val="bg1"/>
          </a:solidFill>
          <a:ln w="12700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defTabSz="1219140"/>
            <a:r>
              <a:rPr lang="he-IL" sz="1400" b="1" dirty="0">
                <a:solidFill>
                  <a:srgbClr val="000099"/>
                </a:solidFill>
                <a:latin typeface="Verdana"/>
                <a:cs typeface="Tahoma" panose="020B0604030504040204" pitchFamily="34" charset="0"/>
              </a:rPr>
              <a:t>סקר תשתיות</a:t>
            </a:r>
            <a:endParaRPr lang="en-US" sz="1400" b="1" dirty="0">
              <a:solidFill>
                <a:srgbClr val="000099"/>
              </a:solidFill>
              <a:latin typeface="Verdana"/>
            </a:endParaRPr>
          </a:p>
        </p:txBody>
      </p:sp>
      <p:sp>
        <p:nvSpPr>
          <p:cNvPr id="23" name="Rectangle 13">
            <a:extLst>
              <a:ext uri="{FF2B5EF4-FFF2-40B4-BE49-F238E27FC236}">
                <a16:creationId xmlns:a16="http://schemas.microsoft.com/office/drawing/2014/main" id="{B29B912A-84F6-414A-AC28-078CDFC1CF95}"/>
              </a:ext>
            </a:extLst>
          </p:cNvPr>
          <p:cNvSpPr/>
          <p:nvPr/>
        </p:nvSpPr>
        <p:spPr>
          <a:xfrm>
            <a:off x="8609555" y="3457197"/>
            <a:ext cx="1898421" cy="694311"/>
          </a:xfrm>
          <a:prstGeom prst="roundRect">
            <a:avLst/>
          </a:prstGeom>
          <a:solidFill>
            <a:schemeClr val="bg1"/>
          </a:solidFill>
          <a:ln w="12700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defTabSz="1219140"/>
            <a:r>
              <a:rPr lang="he-IL" sz="1400" b="1" dirty="0">
                <a:solidFill>
                  <a:srgbClr val="000099"/>
                </a:solidFill>
                <a:latin typeface="Verdana"/>
                <a:cs typeface="Tahoma" panose="020B0604030504040204" pitchFamily="34" charset="0"/>
              </a:rPr>
              <a:t>מתגים מנוהלים</a:t>
            </a:r>
            <a:endParaRPr lang="en-US" sz="1400" b="1" dirty="0">
              <a:solidFill>
                <a:srgbClr val="000099"/>
              </a:solidFill>
              <a:latin typeface="Verdana"/>
            </a:endParaRPr>
          </a:p>
        </p:txBody>
      </p:sp>
      <p:sp>
        <p:nvSpPr>
          <p:cNvPr id="24" name="Rectangle 13">
            <a:extLst>
              <a:ext uri="{FF2B5EF4-FFF2-40B4-BE49-F238E27FC236}">
                <a16:creationId xmlns:a16="http://schemas.microsoft.com/office/drawing/2014/main" id="{95801101-A0E8-4308-8D41-39E955588924}"/>
              </a:ext>
            </a:extLst>
          </p:cNvPr>
          <p:cNvSpPr/>
          <p:nvPr/>
        </p:nvSpPr>
        <p:spPr>
          <a:xfrm>
            <a:off x="8609555" y="4320348"/>
            <a:ext cx="1898421" cy="694311"/>
          </a:xfrm>
          <a:prstGeom prst="roundRect">
            <a:avLst/>
          </a:prstGeom>
          <a:solidFill>
            <a:schemeClr val="bg1"/>
          </a:solidFill>
          <a:ln w="12700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defTabSz="1219140"/>
            <a:r>
              <a:rPr lang="he-IL" sz="1400" b="1" dirty="0">
                <a:solidFill>
                  <a:srgbClr val="000099"/>
                </a:solidFill>
                <a:latin typeface="Verdana"/>
                <a:cs typeface="Tahoma" panose="020B0604030504040204" pitchFamily="34" charset="0"/>
              </a:rPr>
              <a:t>פריסת אלחוט</a:t>
            </a:r>
            <a:endParaRPr lang="en-US" sz="1400" b="1" dirty="0">
              <a:solidFill>
                <a:srgbClr val="000099"/>
              </a:solidFill>
              <a:latin typeface="Verdana"/>
            </a:endParaRPr>
          </a:p>
        </p:txBody>
      </p:sp>
      <p:sp>
        <p:nvSpPr>
          <p:cNvPr id="25" name="Rectangle 13">
            <a:extLst>
              <a:ext uri="{FF2B5EF4-FFF2-40B4-BE49-F238E27FC236}">
                <a16:creationId xmlns:a16="http://schemas.microsoft.com/office/drawing/2014/main" id="{F5C9A2CD-3076-4F9B-BC12-FF77C879D56F}"/>
              </a:ext>
            </a:extLst>
          </p:cNvPr>
          <p:cNvSpPr/>
          <p:nvPr/>
        </p:nvSpPr>
        <p:spPr>
          <a:xfrm>
            <a:off x="8609555" y="5192829"/>
            <a:ext cx="1898421" cy="694311"/>
          </a:xfrm>
          <a:prstGeom prst="roundRect">
            <a:avLst/>
          </a:prstGeom>
          <a:solidFill>
            <a:schemeClr val="bg1"/>
          </a:solidFill>
          <a:ln w="12700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defTabSz="1219140"/>
            <a:r>
              <a:rPr lang="he-IL" sz="1400" b="1" dirty="0">
                <a:solidFill>
                  <a:srgbClr val="000099"/>
                </a:solidFill>
                <a:latin typeface="Verdana"/>
                <a:cs typeface="Tahoma" panose="020B0604030504040204" pitchFamily="34" charset="0"/>
              </a:rPr>
              <a:t>שו"ב</a:t>
            </a:r>
            <a:endParaRPr lang="en-US" sz="1400" b="1" dirty="0">
              <a:solidFill>
                <a:srgbClr val="000099"/>
              </a:solidFill>
              <a:latin typeface="Verdana"/>
            </a:endParaRPr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AD5B7502-5B5C-4E9E-83E3-3ED7E986899A}"/>
              </a:ext>
            </a:extLst>
          </p:cNvPr>
          <p:cNvSpPr/>
          <p:nvPr/>
        </p:nvSpPr>
        <p:spPr>
          <a:xfrm>
            <a:off x="5399842" y="3446603"/>
            <a:ext cx="1898421" cy="694311"/>
          </a:xfrm>
          <a:prstGeom prst="roundRect">
            <a:avLst/>
          </a:prstGeom>
          <a:solidFill>
            <a:schemeClr val="bg1"/>
          </a:solidFill>
          <a:ln w="12700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defTabSz="1219140"/>
            <a:r>
              <a:rPr lang="en-US" sz="1400" b="1" dirty="0">
                <a:solidFill>
                  <a:srgbClr val="000099"/>
                </a:solidFill>
                <a:latin typeface="Verdana"/>
                <a:cs typeface="Tahoma" panose="020B0604030504040204" pitchFamily="34" charset="0"/>
              </a:rPr>
              <a:t>Office 365</a:t>
            </a:r>
            <a:endParaRPr lang="en-US" sz="1400" b="1" dirty="0">
              <a:solidFill>
                <a:srgbClr val="000099"/>
              </a:solidFill>
              <a:latin typeface="Verdana"/>
            </a:endParaRPr>
          </a:p>
        </p:txBody>
      </p:sp>
      <p:sp>
        <p:nvSpPr>
          <p:cNvPr id="27" name="Rectangle 13">
            <a:extLst>
              <a:ext uri="{FF2B5EF4-FFF2-40B4-BE49-F238E27FC236}">
                <a16:creationId xmlns:a16="http://schemas.microsoft.com/office/drawing/2014/main" id="{CD4A01E4-9D98-49DF-9BC9-93B07A57D5AF}"/>
              </a:ext>
            </a:extLst>
          </p:cNvPr>
          <p:cNvSpPr/>
          <p:nvPr/>
        </p:nvSpPr>
        <p:spPr>
          <a:xfrm>
            <a:off x="5399842" y="4320347"/>
            <a:ext cx="1898421" cy="694311"/>
          </a:xfrm>
          <a:prstGeom prst="roundRect">
            <a:avLst/>
          </a:prstGeom>
          <a:solidFill>
            <a:schemeClr val="bg1"/>
          </a:solidFill>
          <a:ln w="12700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defTabSz="1219140"/>
            <a:r>
              <a:rPr lang="he-IL" sz="1400" b="1" dirty="0">
                <a:solidFill>
                  <a:srgbClr val="000099"/>
                </a:solidFill>
                <a:latin typeface="Verdana"/>
                <a:cs typeface="Tahoma" panose="020B0604030504040204" pitchFamily="34" charset="0"/>
              </a:rPr>
              <a:t>שולחן עבודה בענן</a:t>
            </a:r>
            <a:endParaRPr lang="en-US" sz="1400" b="1" dirty="0">
              <a:solidFill>
                <a:srgbClr val="000099"/>
              </a:solidFill>
              <a:latin typeface="Verdana"/>
            </a:endParaRPr>
          </a:p>
        </p:txBody>
      </p:sp>
      <p:sp>
        <p:nvSpPr>
          <p:cNvPr id="28" name="Rectangle 13">
            <a:extLst>
              <a:ext uri="{FF2B5EF4-FFF2-40B4-BE49-F238E27FC236}">
                <a16:creationId xmlns:a16="http://schemas.microsoft.com/office/drawing/2014/main" id="{1ADCA6FB-1DBA-4F92-B22C-524485652D50}"/>
              </a:ext>
            </a:extLst>
          </p:cNvPr>
          <p:cNvSpPr/>
          <p:nvPr/>
        </p:nvSpPr>
        <p:spPr>
          <a:xfrm>
            <a:off x="5399842" y="5192828"/>
            <a:ext cx="1898421" cy="694311"/>
          </a:xfrm>
          <a:prstGeom prst="roundRect">
            <a:avLst/>
          </a:prstGeom>
          <a:solidFill>
            <a:schemeClr val="bg1"/>
          </a:solidFill>
          <a:ln w="12700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defTabSz="1219140"/>
            <a:r>
              <a:rPr lang="he-IL" sz="1400" b="1" dirty="0">
                <a:solidFill>
                  <a:srgbClr val="000099"/>
                </a:solidFill>
                <a:latin typeface="Verdana"/>
                <a:cs typeface="Tahoma" panose="020B0604030504040204" pitchFamily="34" charset="0"/>
              </a:rPr>
              <a:t>שירותי אירוח וירטואליים</a:t>
            </a:r>
            <a:endParaRPr lang="en-US" sz="1400" b="1" dirty="0">
              <a:solidFill>
                <a:srgbClr val="000099"/>
              </a:solidFill>
              <a:latin typeface="Verdana"/>
            </a:endParaRPr>
          </a:p>
        </p:txBody>
      </p:sp>
      <p:sp>
        <p:nvSpPr>
          <p:cNvPr id="29" name="Rectangle 13">
            <a:extLst>
              <a:ext uri="{FF2B5EF4-FFF2-40B4-BE49-F238E27FC236}">
                <a16:creationId xmlns:a16="http://schemas.microsoft.com/office/drawing/2014/main" id="{E2B0E247-43B1-4797-B0F6-32A8FF34B713}"/>
              </a:ext>
            </a:extLst>
          </p:cNvPr>
          <p:cNvSpPr/>
          <p:nvPr/>
        </p:nvSpPr>
        <p:spPr>
          <a:xfrm>
            <a:off x="5399842" y="6025280"/>
            <a:ext cx="1898421" cy="694311"/>
          </a:xfrm>
          <a:prstGeom prst="roundRect">
            <a:avLst/>
          </a:prstGeom>
          <a:solidFill>
            <a:schemeClr val="bg1"/>
          </a:solidFill>
          <a:ln w="12700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defTabSz="1219140"/>
            <a:r>
              <a:rPr lang="he-IL" sz="1400" b="1" dirty="0">
                <a:solidFill>
                  <a:srgbClr val="000099"/>
                </a:solidFill>
                <a:latin typeface="Verdana"/>
                <a:cs typeface="Tahoma" panose="020B0604030504040204" pitchFamily="34" charset="0"/>
              </a:rPr>
              <a:t>שירותי קבצים</a:t>
            </a:r>
            <a:endParaRPr lang="en-US" sz="1400" b="1" dirty="0">
              <a:solidFill>
                <a:srgbClr val="000099"/>
              </a:solidFill>
              <a:latin typeface="Verdana"/>
            </a:endParaRPr>
          </a:p>
        </p:txBody>
      </p:sp>
      <p:sp>
        <p:nvSpPr>
          <p:cNvPr id="30" name="Rectangle 13">
            <a:extLst>
              <a:ext uri="{FF2B5EF4-FFF2-40B4-BE49-F238E27FC236}">
                <a16:creationId xmlns:a16="http://schemas.microsoft.com/office/drawing/2014/main" id="{C59128A1-9BD7-4EA1-AF44-CF8D01483889}"/>
              </a:ext>
            </a:extLst>
          </p:cNvPr>
          <p:cNvSpPr/>
          <p:nvPr/>
        </p:nvSpPr>
        <p:spPr>
          <a:xfrm>
            <a:off x="2190128" y="3429000"/>
            <a:ext cx="1898421" cy="694311"/>
          </a:xfrm>
          <a:prstGeom prst="roundRect">
            <a:avLst/>
          </a:prstGeom>
          <a:solidFill>
            <a:schemeClr val="bg1"/>
          </a:solidFill>
          <a:ln w="12700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defTabSz="1219140"/>
            <a:r>
              <a:rPr lang="he-IL" sz="1400" b="1" dirty="0">
                <a:solidFill>
                  <a:srgbClr val="000099"/>
                </a:solidFill>
                <a:latin typeface="Verdana"/>
                <a:cs typeface="Tahoma" panose="020B0604030504040204" pitchFamily="34" charset="0"/>
              </a:rPr>
              <a:t>תוך מבנים </a:t>
            </a:r>
            <a:r>
              <a:rPr lang="en-US" sz="1400" b="1" dirty="0">
                <a:solidFill>
                  <a:srgbClr val="000099"/>
                </a:solidFill>
                <a:latin typeface="Verdana"/>
                <a:cs typeface="Tahoma" panose="020B0604030504040204" pitchFamily="34" charset="0"/>
              </a:rPr>
              <a:t>/</a:t>
            </a:r>
          </a:p>
          <a:p>
            <a:pPr algn="ctr" defTabSz="1219140"/>
            <a:r>
              <a:rPr lang="he-IL" sz="1400" b="1" dirty="0">
                <a:solidFill>
                  <a:srgbClr val="000099"/>
                </a:solidFill>
                <a:latin typeface="Verdana"/>
                <a:cs typeface="Tahoma" panose="020B0604030504040204" pitchFamily="34" charset="0"/>
              </a:rPr>
              <a:t>חוץ מבנים</a:t>
            </a:r>
          </a:p>
        </p:txBody>
      </p:sp>
      <p:sp>
        <p:nvSpPr>
          <p:cNvPr id="31" name="Rectangle 13">
            <a:extLst>
              <a:ext uri="{FF2B5EF4-FFF2-40B4-BE49-F238E27FC236}">
                <a16:creationId xmlns:a16="http://schemas.microsoft.com/office/drawing/2014/main" id="{AD08B546-887B-4AD2-8B1C-BEC34ED0D173}"/>
              </a:ext>
            </a:extLst>
          </p:cNvPr>
          <p:cNvSpPr/>
          <p:nvPr/>
        </p:nvSpPr>
        <p:spPr>
          <a:xfrm>
            <a:off x="2190128" y="4283079"/>
            <a:ext cx="1898421" cy="694311"/>
          </a:xfrm>
          <a:prstGeom prst="roundRect">
            <a:avLst/>
          </a:prstGeom>
          <a:solidFill>
            <a:schemeClr val="bg1"/>
          </a:solidFill>
          <a:ln w="12700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defTabSz="1219140"/>
            <a:r>
              <a:rPr lang="he-IL" sz="1400" b="1" dirty="0">
                <a:solidFill>
                  <a:srgbClr val="000099"/>
                </a:solidFill>
                <a:latin typeface="Verdana"/>
                <a:cs typeface="Tahoma" panose="020B0604030504040204" pitchFamily="34" charset="0"/>
              </a:rPr>
              <a:t>ציוד נלווה</a:t>
            </a:r>
            <a:endParaRPr lang="en-US" sz="1400" b="1" dirty="0">
              <a:solidFill>
                <a:srgbClr val="000099"/>
              </a:solidFill>
              <a:latin typeface="Verdana"/>
            </a:endParaRPr>
          </a:p>
        </p:txBody>
      </p:sp>
      <p:pic>
        <p:nvPicPr>
          <p:cNvPr id="3" name="Graphic 2" descr="Checkmark">
            <a:extLst>
              <a:ext uri="{FF2B5EF4-FFF2-40B4-BE49-F238E27FC236}">
                <a16:creationId xmlns:a16="http://schemas.microsoft.com/office/drawing/2014/main" id="{FA40CC97-46C6-4A52-908A-17D3B66C74E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10215648" y="2509532"/>
            <a:ext cx="411895" cy="411895"/>
          </a:xfrm>
          <a:prstGeom prst="rect">
            <a:avLst/>
          </a:prstGeom>
        </p:spPr>
      </p:pic>
      <p:pic>
        <p:nvPicPr>
          <p:cNvPr id="32" name="Graphic 31" descr="Checkmark">
            <a:extLst>
              <a:ext uri="{FF2B5EF4-FFF2-40B4-BE49-F238E27FC236}">
                <a16:creationId xmlns:a16="http://schemas.microsoft.com/office/drawing/2014/main" id="{EAE88CAA-E0E5-4065-A84E-7B6AE602A8F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10204761" y="5122105"/>
            <a:ext cx="411895" cy="411895"/>
          </a:xfrm>
          <a:prstGeom prst="rect">
            <a:avLst/>
          </a:prstGeom>
        </p:spPr>
      </p:pic>
      <p:pic>
        <p:nvPicPr>
          <p:cNvPr id="33" name="Graphic 32" descr="Checkmark">
            <a:extLst>
              <a:ext uri="{FF2B5EF4-FFF2-40B4-BE49-F238E27FC236}">
                <a16:creationId xmlns:a16="http://schemas.microsoft.com/office/drawing/2014/main" id="{35F95B7C-18F1-4A27-BBEF-26BBD5CEA1F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7034211" y="5145636"/>
            <a:ext cx="411895" cy="411895"/>
          </a:xfrm>
          <a:prstGeom prst="rect">
            <a:avLst/>
          </a:prstGeom>
        </p:spPr>
      </p:pic>
      <p:pic>
        <p:nvPicPr>
          <p:cNvPr id="34" name="Graphic 33" descr="Checkmark">
            <a:extLst>
              <a:ext uri="{FF2B5EF4-FFF2-40B4-BE49-F238E27FC236}">
                <a16:creationId xmlns:a16="http://schemas.microsoft.com/office/drawing/2014/main" id="{E9C2863E-ED82-4BE6-8EBC-0AE68E71D95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7034211" y="6001818"/>
            <a:ext cx="411895" cy="411895"/>
          </a:xfrm>
          <a:prstGeom prst="rect">
            <a:avLst/>
          </a:prstGeom>
        </p:spPr>
      </p:pic>
      <p:sp>
        <p:nvSpPr>
          <p:cNvPr id="35" name="Rectangle 13">
            <a:extLst>
              <a:ext uri="{FF2B5EF4-FFF2-40B4-BE49-F238E27FC236}">
                <a16:creationId xmlns:a16="http://schemas.microsoft.com/office/drawing/2014/main" id="{8D8966FB-9866-4722-9A19-C19A66DA5C29}"/>
              </a:ext>
            </a:extLst>
          </p:cNvPr>
          <p:cNvSpPr/>
          <p:nvPr/>
        </p:nvSpPr>
        <p:spPr>
          <a:xfrm>
            <a:off x="2190128" y="5145636"/>
            <a:ext cx="1898421" cy="694311"/>
          </a:xfrm>
          <a:prstGeom prst="roundRect">
            <a:avLst/>
          </a:prstGeom>
          <a:solidFill>
            <a:schemeClr val="bg1"/>
          </a:solidFill>
          <a:ln w="12700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defTabSz="1219140"/>
            <a:r>
              <a:rPr lang="he-IL" sz="1400" b="1" dirty="0">
                <a:solidFill>
                  <a:srgbClr val="000099"/>
                </a:solidFill>
                <a:latin typeface="Verdana"/>
                <a:cs typeface="Tahoma" panose="020B0604030504040204" pitchFamily="34" charset="0"/>
              </a:rPr>
              <a:t>ביטחון ואבטחה</a:t>
            </a:r>
          </a:p>
        </p:txBody>
      </p:sp>
      <p:sp>
        <p:nvSpPr>
          <p:cNvPr id="36" name="Rectangle 13">
            <a:extLst>
              <a:ext uri="{FF2B5EF4-FFF2-40B4-BE49-F238E27FC236}">
                <a16:creationId xmlns:a16="http://schemas.microsoft.com/office/drawing/2014/main" id="{87912CAC-47C6-4B6B-B3BC-96687447ABA6}"/>
              </a:ext>
            </a:extLst>
          </p:cNvPr>
          <p:cNvSpPr/>
          <p:nvPr/>
        </p:nvSpPr>
        <p:spPr>
          <a:xfrm>
            <a:off x="2190128" y="6008193"/>
            <a:ext cx="1898421" cy="694311"/>
          </a:xfrm>
          <a:prstGeom prst="roundRect">
            <a:avLst/>
          </a:prstGeom>
          <a:solidFill>
            <a:schemeClr val="bg1"/>
          </a:solidFill>
          <a:ln w="12700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defTabSz="1219140"/>
            <a:r>
              <a:rPr lang="he-IL" sz="1400" b="1" dirty="0">
                <a:solidFill>
                  <a:srgbClr val="000099"/>
                </a:solidFill>
                <a:latin typeface="Verdana"/>
              </a:rPr>
              <a:t>בקרת כניסה, </a:t>
            </a:r>
            <a:r>
              <a:rPr lang="en-US" sz="1400" b="1" dirty="0">
                <a:solidFill>
                  <a:srgbClr val="000099"/>
                </a:solidFill>
                <a:latin typeface="Verdana"/>
              </a:rPr>
              <a:t>CCTV</a:t>
            </a:r>
            <a:r>
              <a:rPr lang="he-IL" sz="1400" b="1" dirty="0">
                <a:solidFill>
                  <a:srgbClr val="000099"/>
                </a:solidFill>
                <a:latin typeface="Verdana"/>
              </a:rPr>
              <a:t>, כריזה ואזעקה</a:t>
            </a:r>
            <a:endParaRPr lang="en-US" sz="1400" b="1" dirty="0">
              <a:solidFill>
                <a:srgbClr val="000099"/>
              </a:solidFill>
              <a:latin typeface="Verdana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38D3ECC4-296B-49D1-8084-A944D66FE7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3424225"/>
              </p:ext>
            </p:extLst>
          </p:nvPr>
        </p:nvGraphicFramePr>
        <p:xfrm>
          <a:off x="135276" y="5486550"/>
          <a:ext cx="1898422" cy="1193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4554">
                  <a:extLst>
                    <a:ext uri="{9D8B030D-6E8A-4147-A177-3AD203B41FA5}">
                      <a16:colId xmlns:a16="http://schemas.microsoft.com/office/drawing/2014/main" val="2078031613"/>
                    </a:ext>
                  </a:extLst>
                </a:gridCol>
                <a:gridCol w="683868">
                  <a:extLst>
                    <a:ext uri="{9D8B030D-6E8A-4147-A177-3AD203B41FA5}">
                      <a16:colId xmlns:a16="http://schemas.microsoft.com/office/drawing/2014/main" val="268014409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e-IL" sz="1200" i="0" u="sng" dirty="0"/>
                        <a:t>מקרא</a:t>
                      </a:r>
                      <a:endParaRPr lang="en-US" sz="1200" i="0" u="sng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55070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121917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e-IL" sz="1200" b="1" dirty="0">
                          <a:solidFill>
                            <a:srgbClr val="000099"/>
                          </a:solidFill>
                          <a:latin typeface="+mn-lt"/>
                          <a:cs typeface="+mn-cs"/>
                        </a:rPr>
                        <a:t>שירות אשר נצטרך במטה המינהל</a:t>
                      </a:r>
                      <a:endParaRPr lang="en-US" sz="1200" b="1" dirty="0">
                        <a:solidFill>
                          <a:srgbClr val="000099"/>
                        </a:solidFill>
                        <a:latin typeface="+mn-lt"/>
                      </a:endParaRPr>
                    </a:p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5117895"/>
                  </a:ext>
                </a:extLst>
              </a:tr>
            </a:tbl>
          </a:graphicData>
        </a:graphic>
      </p:graphicFrame>
      <p:pic>
        <p:nvPicPr>
          <p:cNvPr id="40" name="Graphic 39" descr="Checkmark">
            <a:extLst>
              <a:ext uri="{FF2B5EF4-FFF2-40B4-BE49-F238E27FC236}">
                <a16:creationId xmlns:a16="http://schemas.microsoft.com/office/drawing/2014/main" id="{032D5405-32F5-4823-90C9-21F9B731D4E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1489777" y="6049041"/>
            <a:ext cx="411895" cy="411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603933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5" grpId="0" animBg="1"/>
      <p:bldP spid="3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0">
            <a:extLst>
              <a:ext uri="{FF2B5EF4-FFF2-40B4-BE49-F238E27FC236}">
                <a16:creationId xmlns:a16="http://schemas.microsoft.com/office/drawing/2014/main" id="{EE09A529-E47C-4634-BB98-0A9526C372B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6" name="Oval 12">
            <a:extLst>
              <a:ext uri="{FF2B5EF4-FFF2-40B4-BE49-F238E27FC236}">
                <a16:creationId xmlns:a16="http://schemas.microsoft.com/office/drawing/2014/main" id="{569C1A01-6FB5-43CE-ADCC-936728ACAC0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56269" y="4388303"/>
            <a:ext cx="824089" cy="702987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>
              <a:solidFill>
                <a:prstClr val="white"/>
              </a:solidFill>
              <a:latin typeface="Verdana"/>
            </a:endParaRPr>
          </a:p>
        </p:txBody>
      </p:sp>
      <p:sp>
        <p:nvSpPr>
          <p:cNvPr id="14" name="Rectangle">
            <a:extLst>
              <a:ext uri="{FF2B5EF4-FFF2-40B4-BE49-F238E27FC236}">
                <a16:creationId xmlns:a16="http://schemas.microsoft.com/office/drawing/2014/main" id="{0695B97F-8C91-41C0-AC72-19A3B7715354}"/>
              </a:ext>
            </a:extLst>
          </p:cNvPr>
          <p:cNvSpPr/>
          <p:nvPr/>
        </p:nvSpPr>
        <p:spPr>
          <a:xfrm>
            <a:off x="894305" y="820726"/>
            <a:ext cx="11279884" cy="265623"/>
          </a:xfrm>
          <a:prstGeom prst="rect">
            <a:avLst/>
          </a:prstGeom>
          <a:solidFill>
            <a:srgbClr val="CFE3F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defTabSz="292093"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100">
              <a:solidFill>
                <a:srgbClr val="FFFFFF"/>
              </a:solidFill>
              <a:latin typeface="Verdana"/>
              <a:sym typeface="Helvetica Neue Medium"/>
            </a:endParaRPr>
          </a:p>
        </p:txBody>
      </p:sp>
      <p:sp>
        <p:nvSpPr>
          <p:cNvPr id="19" name="Rectangle 13">
            <a:extLst>
              <a:ext uri="{FF2B5EF4-FFF2-40B4-BE49-F238E27FC236}">
                <a16:creationId xmlns:a16="http://schemas.microsoft.com/office/drawing/2014/main" id="{5262D369-3326-421E-9DB1-C4BDC9BD78D7}"/>
              </a:ext>
            </a:extLst>
          </p:cNvPr>
          <p:cNvSpPr/>
          <p:nvPr/>
        </p:nvSpPr>
        <p:spPr>
          <a:xfrm>
            <a:off x="1707098" y="1265620"/>
            <a:ext cx="2864483" cy="1185936"/>
          </a:xfrm>
          <a:prstGeom prst="roundRect">
            <a:avLst/>
          </a:prstGeom>
          <a:solidFill>
            <a:schemeClr val="bg1"/>
          </a:solidFill>
          <a:ln w="12700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defTabSz="1219140"/>
            <a:r>
              <a:rPr lang="he-IL" sz="2800" b="1" dirty="0">
                <a:solidFill>
                  <a:srgbClr val="00B0F0"/>
                </a:solidFill>
                <a:latin typeface="Verdana"/>
                <a:cs typeface="Tahoma" panose="020B0604030504040204" pitchFamily="34" charset="0"/>
              </a:rPr>
              <a:t>תשתיות פסיביות</a:t>
            </a:r>
            <a:endParaRPr lang="en-US" sz="2800" b="1" dirty="0">
              <a:solidFill>
                <a:srgbClr val="00B0F0"/>
              </a:solidFill>
              <a:latin typeface="Verdana"/>
            </a:endParaRPr>
          </a:p>
        </p:txBody>
      </p:sp>
      <p:sp>
        <p:nvSpPr>
          <p:cNvPr id="20" name="Rectangle 14">
            <a:extLst>
              <a:ext uri="{FF2B5EF4-FFF2-40B4-BE49-F238E27FC236}">
                <a16:creationId xmlns:a16="http://schemas.microsoft.com/office/drawing/2014/main" id="{2B98D796-ADFE-4356-8E18-8AFF6B5390D2}"/>
              </a:ext>
            </a:extLst>
          </p:cNvPr>
          <p:cNvSpPr/>
          <p:nvPr/>
        </p:nvSpPr>
        <p:spPr>
          <a:xfrm>
            <a:off x="4901363" y="1265620"/>
            <a:ext cx="2895381" cy="1185936"/>
          </a:xfrm>
          <a:prstGeom prst="roundRect">
            <a:avLst/>
          </a:prstGeom>
          <a:solidFill>
            <a:schemeClr val="bg1"/>
          </a:solidFill>
          <a:ln w="12700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defTabSz="1219140"/>
            <a:r>
              <a:rPr lang="he-IL" sz="2800" b="1" dirty="0">
                <a:solidFill>
                  <a:srgbClr val="00B0F0"/>
                </a:solidFill>
                <a:latin typeface="Verdana"/>
                <a:cs typeface="Tahoma" panose="020B0604030504040204" pitchFamily="34" charset="0"/>
              </a:rPr>
              <a:t>תשתיות מחשוב</a:t>
            </a:r>
          </a:p>
        </p:txBody>
      </p:sp>
      <p:pic>
        <p:nvPicPr>
          <p:cNvPr id="17" name="Image" descr="Image">
            <a:extLst>
              <a:ext uri="{FF2B5EF4-FFF2-40B4-BE49-F238E27FC236}">
                <a16:creationId xmlns:a16="http://schemas.microsoft.com/office/drawing/2014/main" id="{27C559D7-9FCC-4BA8-B25B-8E5EDDF5B22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692859" y="200948"/>
            <a:ext cx="1472227" cy="1659727"/>
          </a:xfrm>
          <a:prstGeom prst="rect">
            <a:avLst/>
          </a:prstGeom>
          <a:ln w="12700">
            <a:miter lim="400000"/>
          </a:ln>
          <a:effectLst>
            <a:outerShdw blurRad="241300" dist="851" dir="3600000" rotWithShape="0">
              <a:srgbClr val="000000">
                <a:alpha val="37971"/>
              </a:srgbClr>
            </a:outerShdw>
          </a:effectLst>
        </p:spPr>
      </p:pic>
      <p:sp>
        <p:nvSpPr>
          <p:cNvPr id="10" name="Rectangle 13">
            <a:extLst>
              <a:ext uri="{FF2B5EF4-FFF2-40B4-BE49-F238E27FC236}">
                <a16:creationId xmlns:a16="http://schemas.microsoft.com/office/drawing/2014/main" id="{06E37FB1-E9E0-43CB-A71B-BBA71D1774F1}"/>
              </a:ext>
            </a:extLst>
          </p:cNvPr>
          <p:cNvSpPr/>
          <p:nvPr/>
        </p:nvSpPr>
        <p:spPr>
          <a:xfrm>
            <a:off x="8126526" y="1265620"/>
            <a:ext cx="2864483" cy="1185936"/>
          </a:xfrm>
          <a:prstGeom prst="roundRect">
            <a:avLst/>
          </a:prstGeom>
          <a:solidFill>
            <a:schemeClr val="bg1"/>
          </a:solidFill>
          <a:ln w="12700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defTabSz="1219140"/>
            <a:r>
              <a:rPr lang="he-IL" sz="2800" b="1" dirty="0">
                <a:solidFill>
                  <a:srgbClr val="00B0F0"/>
                </a:solidFill>
                <a:latin typeface="Verdana"/>
                <a:cs typeface="Tahoma" panose="020B0604030504040204" pitchFamily="34" charset="0"/>
              </a:rPr>
              <a:t>תשתיות אקטיביות</a:t>
            </a:r>
            <a:endParaRPr lang="en-US" sz="2800" b="1" dirty="0">
              <a:solidFill>
                <a:srgbClr val="00B0F0"/>
              </a:solidFill>
              <a:latin typeface="Verdana"/>
            </a:endParaRPr>
          </a:p>
        </p:txBody>
      </p:sp>
      <p:sp>
        <p:nvSpPr>
          <p:cNvPr id="13" name="כותרת 1">
            <a:extLst>
              <a:ext uri="{FF2B5EF4-FFF2-40B4-BE49-F238E27FC236}">
                <a16:creationId xmlns:a16="http://schemas.microsoft.com/office/drawing/2014/main" id="{1C416A74-6BCE-47B4-876D-ED8C5F23DB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4649" y="255331"/>
            <a:ext cx="5656783" cy="647305"/>
          </a:xfrm>
        </p:spPr>
        <p:txBody>
          <a:bodyPr>
            <a:normAutofit/>
          </a:bodyPr>
          <a:lstStyle/>
          <a:p>
            <a:r>
              <a:rPr lang="he-IL" sz="2600" dirty="0">
                <a:solidFill>
                  <a:srgbClr val="000066"/>
                </a:solidFill>
              </a:rPr>
              <a:t>קטלוג המוצרים</a:t>
            </a:r>
            <a:r>
              <a:rPr lang="en-US" sz="2600" dirty="0">
                <a:solidFill>
                  <a:srgbClr val="000066"/>
                </a:solidFill>
              </a:rPr>
              <a:t> </a:t>
            </a:r>
            <a:r>
              <a:rPr lang="he-IL" sz="2600" dirty="0">
                <a:solidFill>
                  <a:srgbClr val="000066"/>
                </a:solidFill>
              </a:rPr>
              <a:t> (המשך) :</a:t>
            </a:r>
          </a:p>
        </p:txBody>
      </p:sp>
      <p:sp>
        <p:nvSpPr>
          <p:cNvPr id="18" name="Rectangle 13">
            <a:extLst>
              <a:ext uri="{FF2B5EF4-FFF2-40B4-BE49-F238E27FC236}">
                <a16:creationId xmlns:a16="http://schemas.microsoft.com/office/drawing/2014/main" id="{800F9336-57EA-4F56-A159-D82EFB61DA67}"/>
              </a:ext>
            </a:extLst>
          </p:cNvPr>
          <p:cNvSpPr/>
          <p:nvPr/>
        </p:nvSpPr>
        <p:spPr>
          <a:xfrm>
            <a:off x="8609556" y="2568579"/>
            <a:ext cx="1898421" cy="694311"/>
          </a:xfrm>
          <a:prstGeom prst="roundRect">
            <a:avLst/>
          </a:prstGeom>
          <a:solidFill>
            <a:schemeClr val="bg1"/>
          </a:solidFill>
          <a:ln w="12700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defTabSz="1219140"/>
            <a:r>
              <a:rPr lang="he-IL" sz="1400" b="1" dirty="0">
                <a:solidFill>
                  <a:srgbClr val="000099"/>
                </a:solidFill>
                <a:latin typeface="Verdana"/>
                <a:cs typeface="Tahoma" panose="020B0604030504040204" pitchFamily="34" charset="0"/>
              </a:rPr>
              <a:t>שירותי </a:t>
            </a:r>
            <a:r>
              <a:rPr lang="en-US" sz="1400" b="1" dirty="0">
                <a:solidFill>
                  <a:srgbClr val="000099"/>
                </a:solidFill>
                <a:latin typeface="Verdana"/>
                <a:cs typeface="Tahoma" panose="020B0604030504040204" pitchFamily="34" charset="0"/>
              </a:rPr>
              <a:t>DDOS</a:t>
            </a:r>
            <a:endParaRPr lang="en-US" sz="1400" b="1" dirty="0">
              <a:solidFill>
                <a:srgbClr val="000099"/>
              </a:solidFill>
              <a:latin typeface="Verdana"/>
            </a:endParaRPr>
          </a:p>
        </p:txBody>
      </p:sp>
      <p:sp>
        <p:nvSpPr>
          <p:cNvPr id="21" name="Rectangle 13">
            <a:extLst>
              <a:ext uri="{FF2B5EF4-FFF2-40B4-BE49-F238E27FC236}">
                <a16:creationId xmlns:a16="http://schemas.microsoft.com/office/drawing/2014/main" id="{746B1AD2-FD33-4354-87D9-6A53786ACE12}"/>
              </a:ext>
            </a:extLst>
          </p:cNvPr>
          <p:cNvSpPr/>
          <p:nvPr/>
        </p:nvSpPr>
        <p:spPr>
          <a:xfrm>
            <a:off x="5399842" y="2568579"/>
            <a:ext cx="1898421" cy="694311"/>
          </a:xfrm>
          <a:prstGeom prst="roundRect">
            <a:avLst/>
          </a:prstGeom>
          <a:solidFill>
            <a:schemeClr val="bg1"/>
          </a:solidFill>
          <a:ln w="12700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defTabSz="1219140"/>
            <a:r>
              <a:rPr lang="he-IL" sz="1400" b="1" dirty="0">
                <a:solidFill>
                  <a:srgbClr val="000099"/>
                </a:solidFill>
                <a:latin typeface="Verdana"/>
                <a:cs typeface="Tahoma" panose="020B0604030504040204" pitchFamily="34" charset="0"/>
              </a:rPr>
              <a:t>סינון תוכן</a:t>
            </a:r>
            <a:endParaRPr lang="en-US" sz="1400" b="1" dirty="0">
              <a:solidFill>
                <a:srgbClr val="000099"/>
              </a:solidFill>
              <a:latin typeface="Verdana"/>
            </a:endParaRPr>
          </a:p>
        </p:txBody>
      </p:sp>
      <p:sp>
        <p:nvSpPr>
          <p:cNvPr id="22" name="Rectangle 13">
            <a:extLst>
              <a:ext uri="{FF2B5EF4-FFF2-40B4-BE49-F238E27FC236}">
                <a16:creationId xmlns:a16="http://schemas.microsoft.com/office/drawing/2014/main" id="{CCCB37B0-9D1B-4359-9D19-DF1B4CEA307A}"/>
              </a:ext>
            </a:extLst>
          </p:cNvPr>
          <p:cNvSpPr/>
          <p:nvPr/>
        </p:nvSpPr>
        <p:spPr>
          <a:xfrm>
            <a:off x="2190128" y="2568579"/>
            <a:ext cx="1898421" cy="694311"/>
          </a:xfrm>
          <a:prstGeom prst="roundRect">
            <a:avLst/>
          </a:prstGeom>
          <a:solidFill>
            <a:schemeClr val="bg1"/>
          </a:solidFill>
          <a:ln w="12700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defTabSz="1219140"/>
            <a:r>
              <a:rPr lang="he-IL" sz="1400" b="1" dirty="0">
                <a:solidFill>
                  <a:srgbClr val="000099"/>
                </a:solidFill>
                <a:latin typeface="Verdana"/>
                <a:cs typeface="Tahoma" panose="020B0604030504040204" pitchFamily="34" charset="0"/>
              </a:rPr>
              <a:t>קווי תקשורת</a:t>
            </a:r>
            <a:r>
              <a:rPr lang="he-IL" sz="1400" b="1" dirty="0">
                <a:solidFill>
                  <a:srgbClr val="000099"/>
                </a:solidFill>
                <a:latin typeface="Verdana"/>
              </a:rPr>
              <a:t> </a:t>
            </a:r>
            <a:r>
              <a:rPr lang="en-US" sz="1400" b="1" dirty="0">
                <a:solidFill>
                  <a:srgbClr val="000099"/>
                </a:solidFill>
                <a:latin typeface="Verdana"/>
              </a:rPr>
              <a:t>IPVPN</a:t>
            </a:r>
            <a:endParaRPr lang="he-IL" sz="1400" b="1" dirty="0">
              <a:solidFill>
                <a:srgbClr val="000099"/>
              </a:solidFill>
              <a:latin typeface="Verdana"/>
              <a:cs typeface="Tahoma" panose="020B0604030504040204" pitchFamily="34" charset="0"/>
            </a:endParaRPr>
          </a:p>
        </p:txBody>
      </p:sp>
      <p:sp>
        <p:nvSpPr>
          <p:cNvPr id="23" name="Rectangle 13">
            <a:extLst>
              <a:ext uri="{FF2B5EF4-FFF2-40B4-BE49-F238E27FC236}">
                <a16:creationId xmlns:a16="http://schemas.microsoft.com/office/drawing/2014/main" id="{B29B912A-84F6-414A-AC28-078CDFC1CF95}"/>
              </a:ext>
            </a:extLst>
          </p:cNvPr>
          <p:cNvSpPr/>
          <p:nvPr/>
        </p:nvSpPr>
        <p:spPr>
          <a:xfrm>
            <a:off x="8609555" y="3457197"/>
            <a:ext cx="1898421" cy="694311"/>
          </a:xfrm>
          <a:prstGeom prst="roundRect">
            <a:avLst/>
          </a:prstGeom>
          <a:solidFill>
            <a:schemeClr val="bg1"/>
          </a:solidFill>
          <a:ln w="12700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defTabSz="1219140"/>
            <a:r>
              <a:rPr lang="he-IL" sz="1400" b="1" dirty="0">
                <a:solidFill>
                  <a:srgbClr val="000099"/>
                </a:solidFill>
                <a:latin typeface="Verdana"/>
                <a:cs typeface="Tahoma" panose="020B0604030504040204" pitchFamily="34" charset="0"/>
              </a:rPr>
              <a:t>שירותי </a:t>
            </a:r>
            <a:r>
              <a:rPr lang="en-US" sz="1400" b="1" dirty="0">
                <a:solidFill>
                  <a:srgbClr val="000099"/>
                </a:solidFill>
                <a:latin typeface="Verdana"/>
                <a:cs typeface="Tahoma" panose="020B0604030504040204" pitchFamily="34" charset="0"/>
              </a:rPr>
              <a:t>Firewall</a:t>
            </a:r>
            <a:r>
              <a:rPr lang="he-IL" sz="1400" b="1" dirty="0">
                <a:solidFill>
                  <a:srgbClr val="000099"/>
                </a:solidFill>
                <a:latin typeface="Verdana"/>
                <a:cs typeface="Tahoma" panose="020B0604030504040204" pitchFamily="34" charset="0"/>
              </a:rPr>
              <a:t> מנוהל</a:t>
            </a:r>
            <a:endParaRPr lang="en-US" sz="1400" b="1" dirty="0">
              <a:solidFill>
                <a:srgbClr val="000099"/>
              </a:solidFill>
              <a:latin typeface="Verdana"/>
            </a:endParaRPr>
          </a:p>
        </p:txBody>
      </p:sp>
      <p:sp>
        <p:nvSpPr>
          <p:cNvPr id="24" name="Rectangle 13">
            <a:extLst>
              <a:ext uri="{FF2B5EF4-FFF2-40B4-BE49-F238E27FC236}">
                <a16:creationId xmlns:a16="http://schemas.microsoft.com/office/drawing/2014/main" id="{95801101-A0E8-4308-8D41-39E955588924}"/>
              </a:ext>
            </a:extLst>
          </p:cNvPr>
          <p:cNvSpPr/>
          <p:nvPr/>
        </p:nvSpPr>
        <p:spPr>
          <a:xfrm>
            <a:off x="8609555" y="4320348"/>
            <a:ext cx="1898421" cy="694311"/>
          </a:xfrm>
          <a:prstGeom prst="roundRect">
            <a:avLst/>
          </a:prstGeom>
          <a:solidFill>
            <a:schemeClr val="bg1"/>
          </a:solidFill>
          <a:ln w="12700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defTabSz="1219140"/>
            <a:r>
              <a:rPr lang="he-IL" sz="1400" b="1" dirty="0">
                <a:solidFill>
                  <a:srgbClr val="000099"/>
                </a:solidFill>
                <a:latin typeface="Verdana"/>
              </a:rPr>
              <a:t>שירותי </a:t>
            </a:r>
            <a:r>
              <a:rPr lang="en-US" sz="1400" b="1" dirty="0">
                <a:solidFill>
                  <a:srgbClr val="000099"/>
                </a:solidFill>
                <a:latin typeface="Verdana"/>
              </a:rPr>
              <a:t>Load Balance</a:t>
            </a:r>
            <a:r>
              <a:rPr lang="he-IL" sz="1400" b="1" dirty="0">
                <a:solidFill>
                  <a:srgbClr val="000099"/>
                </a:solidFill>
                <a:latin typeface="Verdana"/>
              </a:rPr>
              <a:t> מנוהל</a:t>
            </a:r>
            <a:endParaRPr lang="en-US" sz="1400" b="1" dirty="0">
              <a:solidFill>
                <a:srgbClr val="000099"/>
              </a:solidFill>
              <a:latin typeface="Verdana"/>
            </a:endParaRPr>
          </a:p>
        </p:txBody>
      </p:sp>
      <p:sp>
        <p:nvSpPr>
          <p:cNvPr id="25" name="Rectangle 13">
            <a:extLst>
              <a:ext uri="{FF2B5EF4-FFF2-40B4-BE49-F238E27FC236}">
                <a16:creationId xmlns:a16="http://schemas.microsoft.com/office/drawing/2014/main" id="{F5C9A2CD-3076-4F9B-BC12-FF77C879D56F}"/>
              </a:ext>
            </a:extLst>
          </p:cNvPr>
          <p:cNvSpPr/>
          <p:nvPr/>
        </p:nvSpPr>
        <p:spPr>
          <a:xfrm>
            <a:off x="8609555" y="5192829"/>
            <a:ext cx="1898421" cy="694311"/>
          </a:xfrm>
          <a:prstGeom prst="roundRect">
            <a:avLst/>
          </a:prstGeom>
          <a:solidFill>
            <a:schemeClr val="bg1"/>
          </a:solidFill>
          <a:ln w="12700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defTabSz="1219140"/>
            <a:r>
              <a:rPr lang="he-IL" sz="1400" b="1" dirty="0">
                <a:solidFill>
                  <a:srgbClr val="000099"/>
                </a:solidFill>
                <a:latin typeface="Verdana"/>
                <a:cs typeface="Tahoma" panose="020B0604030504040204" pitchFamily="34" charset="0"/>
              </a:rPr>
              <a:t>שירותי הזדהות חזקה</a:t>
            </a:r>
            <a:endParaRPr lang="en-US" sz="1400" b="1" dirty="0">
              <a:solidFill>
                <a:srgbClr val="000099"/>
              </a:solidFill>
              <a:latin typeface="Verdana"/>
            </a:endParaRPr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AD5B7502-5B5C-4E9E-83E3-3ED7E986899A}"/>
              </a:ext>
            </a:extLst>
          </p:cNvPr>
          <p:cNvSpPr/>
          <p:nvPr/>
        </p:nvSpPr>
        <p:spPr>
          <a:xfrm>
            <a:off x="5399842" y="3446603"/>
            <a:ext cx="1898421" cy="694311"/>
          </a:xfrm>
          <a:prstGeom prst="roundRect">
            <a:avLst/>
          </a:prstGeom>
          <a:solidFill>
            <a:schemeClr val="bg1"/>
          </a:solidFill>
          <a:ln w="12700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defTabSz="1219140"/>
            <a:r>
              <a:rPr lang="he-IL" sz="1400" b="1" dirty="0">
                <a:solidFill>
                  <a:srgbClr val="000099"/>
                </a:solidFill>
                <a:latin typeface="Verdana"/>
                <a:cs typeface="Tahoma" panose="020B0604030504040204" pitchFamily="34" charset="0"/>
              </a:rPr>
              <a:t>בסיסי נתונים</a:t>
            </a:r>
            <a:endParaRPr lang="en-US" sz="1400" b="1" dirty="0">
              <a:solidFill>
                <a:srgbClr val="000099"/>
              </a:solidFill>
              <a:latin typeface="Verdana"/>
            </a:endParaRPr>
          </a:p>
        </p:txBody>
      </p:sp>
      <p:sp>
        <p:nvSpPr>
          <p:cNvPr id="27" name="Rectangle 13">
            <a:extLst>
              <a:ext uri="{FF2B5EF4-FFF2-40B4-BE49-F238E27FC236}">
                <a16:creationId xmlns:a16="http://schemas.microsoft.com/office/drawing/2014/main" id="{CD4A01E4-9D98-49DF-9BC9-93B07A57D5AF}"/>
              </a:ext>
            </a:extLst>
          </p:cNvPr>
          <p:cNvSpPr/>
          <p:nvPr/>
        </p:nvSpPr>
        <p:spPr>
          <a:xfrm>
            <a:off x="5399842" y="4320347"/>
            <a:ext cx="1898421" cy="694311"/>
          </a:xfrm>
          <a:prstGeom prst="roundRect">
            <a:avLst/>
          </a:prstGeom>
          <a:solidFill>
            <a:schemeClr val="bg1"/>
          </a:solidFill>
          <a:ln w="12700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defTabSz="1219140"/>
            <a:r>
              <a:rPr lang="he-IL" sz="1400" b="1" dirty="0">
                <a:solidFill>
                  <a:srgbClr val="000099"/>
                </a:solidFill>
                <a:latin typeface="Verdana"/>
                <a:cs typeface="Tahoma" panose="020B0604030504040204" pitchFamily="34" charset="0"/>
              </a:rPr>
              <a:t>חיבור מאובטח מרחוק</a:t>
            </a:r>
            <a:endParaRPr lang="en-US" sz="1400" b="1" dirty="0">
              <a:solidFill>
                <a:srgbClr val="000099"/>
              </a:solidFill>
              <a:latin typeface="Verdana"/>
            </a:endParaRPr>
          </a:p>
        </p:txBody>
      </p:sp>
      <p:sp>
        <p:nvSpPr>
          <p:cNvPr id="28" name="Rectangle 13">
            <a:extLst>
              <a:ext uri="{FF2B5EF4-FFF2-40B4-BE49-F238E27FC236}">
                <a16:creationId xmlns:a16="http://schemas.microsoft.com/office/drawing/2014/main" id="{1ADCA6FB-1DBA-4F92-B22C-524485652D50}"/>
              </a:ext>
            </a:extLst>
          </p:cNvPr>
          <p:cNvSpPr/>
          <p:nvPr/>
        </p:nvSpPr>
        <p:spPr>
          <a:xfrm>
            <a:off x="5399842" y="5192828"/>
            <a:ext cx="1898421" cy="694311"/>
          </a:xfrm>
          <a:prstGeom prst="roundRect">
            <a:avLst/>
          </a:prstGeom>
          <a:solidFill>
            <a:schemeClr val="bg1"/>
          </a:solidFill>
          <a:ln w="12700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defTabSz="1219140"/>
            <a:r>
              <a:rPr lang="he-IL" sz="1400" b="1" dirty="0">
                <a:solidFill>
                  <a:srgbClr val="000099"/>
                </a:solidFill>
                <a:latin typeface="Verdana"/>
                <a:cs typeface="Tahoma" panose="020B0604030504040204" pitchFamily="34" charset="0"/>
              </a:rPr>
              <a:t>גלישה בטוחה</a:t>
            </a:r>
            <a:endParaRPr lang="en-US" sz="1400" b="1" dirty="0">
              <a:solidFill>
                <a:srgbClr val="000099"/>
              </a:solidFill>
              <a:latin typeface="Verdana"/>
            </a:endParaRPr>
          </a:p>
        </p:txBody>
      </p:sp>
      <p:sp>
        <p:nvSpPr>
          <p:cNvPr id="30" name="Rectangle 13">
            <a:extLst>
              <a:ext uri="{FF2B5EF4-FFF2-40B4-BE49-F238E27FC236}">
                <a16:creationId xmlns:a16="http://schemas.microsoft.com/office/drawing/2014/main" id="{C59128A1-9BD7-4EA1-AF44-CF8D01483889}"/>
              </a:ext>
            </a:extLst>
          </p:cNvPr>
          <p:cNvSpPr/>
          <p:nvPr/>
        </p:nvSpPr>
        <p:spPr>
          <a:xfrm>
            <a:off x="2190128" y="3429000"/>
            <a:ext cx="1898421" cy="694311"/>
          </a:xfrm>
          <a:prstGeom prst="roundRect">
            <a:avLst/>
          </a:prstGeom>
          <a:solidFill>
            <a:schemeClr val="bg1"/>
          </a:solidFill>
          <a:ln w="12700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defTabSz="1219140"/>
            <a:r>
              <a:rPr lang="he-IL" sz="1400" b="1" dirty="0">
                <a:solidFill>
                  <a:srgbClr val="000099"/>
                </a:solidFill>
                <a:latin typeface="Verdana"/>
                <a:cs typeface="Tahoma" panose="020B0604030504040204" pitchFamily="34" charset="0"/>
              </a:rPr>
              <a:t>קישוריות לאינטרנט</a:t>
            </a:r>
            <a:endParaRPr lang="en-US" sz="1400" b="1" dirty="0">
              <a:solidFill>
                <a:srgbClr val="000099"/>
              </a:solidFill>
              <a:latin typeface="Verdana"/>
              <a:cs typeface="Tahoma" panose="020B0604030504040204" pitchFamily="34" charset="0"/>
            </a:endParaRPr>
          </a:p>
        </p:txBody>
      </p:sp>
      <p:pic>
        <p:nvPicPr>
          <p:cNvPr id="32" name="Graphic 31" descr="Checkmark">
            <a:extLst>
              <a:ext uri="{FF2B5EF4-FFF2-40B4-BE49-F238E27FC236}">
                <a16:creationId xmlns:a16="http://schemas.microsoft.com/office/drawing/2014/main" id="{395AC01A-6FDA-4B08-B2AD-DFBC25428A9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10302028" y="3429000"/>
            <a:ext cx="411895" cy="411895"/>
          </a:xfrm>
          <a:prstGeom prst="rect">
            <a:avLst/>
          </a:prstGeom>
        </p:spPr>
      </p:pic>
      <p:pic>
        <p:nvPicPr>
          <p:cNvPr id="33" name="Graphic 32" descr="Checkmark">
            <a:extLst>
              <a:ext uri="{FF2B5EF4-FFF2-40B4-BE49-F238E27FC236}">
                <a16:creationId xmlns:a16="http://schemas.microsoft.com/office/drawing/2014/main" id="{FEB953D5-0021-467E-8782-5770C210805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7092315" y="3429000"/>
            <a:ext cx="411895" cy="411895"/>
          </a:xfrm>
          <a:prstGeom prst="rect">
            <a:avLst/>
          </a:prstGeom>
        </p:spPr>
      </p:pic>
      <p:pic>
        <p:nvPicPr>
          <p:cNvPr id="34" name="Graphic 33" descr="Checkmark">
            <a:extLst>
              <a:ext uri="{FF2B5EF4-FFF2-40B4-BE49-F238E27FC236}">
                <a16:creationId xmlns:a16="http://schemas.microsoft.com/office/drawing/2014/main" id="{1929189C-1A3F-4BA8-B409-D81A5490548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3882602" y="3429000"/>
            <a:ext cx="411895" cy="411895"/>
          </a:xfrm>
          <a:prstGeom prst="rect">
            <a:avLst/>
          </a:prstGeom>
        </p:spPr>
      </p:pic>
      <p:pic>
        <p:nvPicPr>
          <p:cNvPr id="35" name="Graphic 34" descr="Checkmark">
            <a:extLst>
              <a:ext uri="{FF2B5EF4-FFF2-40B4-BE49-F238E27FC236}">
                <a16:creationId xmlns:a16="http://schemas.microsoft.com/office/drawing/2014/main" id="{A73C36EA-263E-45D5-9F02-34B3E33D22A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7092314" y="4240334"/>
            <a:ext cx="411895" cy="411895"/>
          </a:xfrm>
          <a:prstGeom prst="rect">
            <a:avLst/>
          </a:prstGeom>
        </p:spPr>
      </p:pic>
      <p:sp>
        <p:nvSpPr>
          <p:cNvPr id="36" name="Rectangle 13">
            <a:extLst>
              <a:ext uri="{FF2B5EF4-FFF2-40B4-BE49-F238E27FC236}">
                <a16:creationId xmlns:a16="http://schemas.microsoft.com/office/drawing/2014/main" id="{98887537-216E-4AED-A92E-68B36852082A}"/>
              </a:ext>
            </a:extLst>
          </p:cNvPr>
          <p:cNvSpPr/>
          <p:nvPr/>
        </p:nvSpPr>
        <p:spPr>
          <a:xfrm>
            <a:off x="5399842" y="6065309"/>
            <a:ext cx="1898421" cy="694311"/>
          </a:xfrm>
          <a:prstGeom prst="roundRect">
            <a:avLst/>
          </a:prstGeom>
          <a:solidFill>
            <a:schemeClr val="bg1"/>
          </a:solidFill>
          <a:ln w="12700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defTabSz="1219140"/>
            <a:r>
              <a:rPr lang="en-US" sz="1400" b="1" dirty="0">
                <a:solidFill>
                  <a:srgbClr val="000099"/>
                </a:solidFill>
                <a:latin typeface="Verdana"/>
                <a:cs typeface="Tahoma" panose="020B0604030504040204" pitchFamily="34" charset="0"/>
              </a:rPr>
              <a:t>Teams &amp; Collaboration</a:t>
            </a:r>
            <a:endParaRPr lang="en-US" sz="1400" b="1" dirty="0">
              <a:solidFill>
                <a:srgbClr val="000099"/>
              </a:solidFill>
              <a:latin typeface="Verdana"/>
            </a:endParaRPr>
          </a:p>
        </p:txBody>
      </p:sp>
      <p:graphicFrame>
        <p:nvGraphicFramePr>
          <p:cNvPr id="29" name="Table 28">
            <a:extLst>
              <a:ext uri="{FF2B5EF4-FFF2-40B4-BE49-F238E27FC236}">
                <a16:creationId xmlns:a16="http://schemas.microsoft.com/office/drawing/2014/main" id="{9C161464-0860-42FA-B8E0-34B88E33F9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4525114"/>
              </p:ext>
            </p:extLst>
          </p:nvPr>
        </p:nvGraphicFramePr>
        <p:xfrm>
          <a:off x="135276" y="5486550"/>
          <a:ext cx="1898422" cy="1193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4554">
                  <a:extLst>
                    <a:ext uri="{9D8B030D-6E8A-4147-A177-3AD203B41FA5}">
                      <a16:colId xmlns:a16="http://schemas.microsoft.com/office/drawing/2014/main" val="2078031613"/>
                    </a:ext>
                  </a:extLst>
                </a:gridCol>
                <a:gridCol w="683868">
                  <a:extLst>
                    <a:ext uri="{9D8B030D-6E8A-4147-A177-3AD203B41FA5}">
                      <a16:colId xmlns:a16="http://schemas.microsoft.com/office/drawing/2014/main" val="268014409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e-IL" sz="1200" i="0" u="sng" dirty="0"/>
                        <a:t>מקרא</a:t>
                      </a:r>
                      <a:endParaRPr lang="en-US" sz="1200" i="0" u="sng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55070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121917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e-IL" sz="1200" b="1" dirty="0">
                          <a:solidFill>
                            <a:srgbClr val="000099"/>
                          </a:solidFill>
                          <a:latin typeface="+mn-lt"/>
                          <a:cs typeface="+mn-cs"/>
                        </a:rPr>
                        <a:t>שירות אשר נצטרך במטה המינהל</a:t>
                      </a:r>
                      <a:endParaRPr lang="en-US" sz="1200" b="1" dirty="0">
                        <a:solidFill>
                          <a:srgbClr val="000099"/>
                        </a:solidFill>
                        <a:latin typeface="+mn-lt"/>
                      </a:endParaRPr>
                    </a:p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5117895"/>
                  </a:ext>
                </a:extLst>
              </a:tr>
            </a:tbl>
          </a:graphicData>
        </a:graphic>
      </p:graphicFrame>
      <p:pic>
        <p:nvPicPr>
          <p:cNvPr id="31" name="Graphic 30" descr="Checkmark">
            <a:extLst>
              <a:ext uri="{FF2B5EF4-FFF2-40B4-BE49-F238E27FC236}">
                <a16:creationId xmlns:a16="http://schemas.microsoft.com/office/drawing/2014/main" id="{7DB6D2AB-F731-4BD0-A147-A8146CD9AF6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1489777" y="6049041"/>
            <a:ext cx="411895" cy="411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349136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30" grpId="0" animBg="1"/>
      <p:bldP spid="3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" name="Image" descr="Image"/>
          <p:cNvPicPr>
            <a:picLocks noGrp="1" noChangeAspect="1"/>
          </p:cNvPicPr>
          <p:nvPr>
            <p:ph type="pic" idx="13"/>
          </p:nvPr>
        </p:nvPicPr>
        <p:blipFill>
          <a:blip r:embed="rId3">
            <a:extLst/>
          </a:blip>
          <a:srcRect l="9402" t="2628" r="6675" b="17035"/>
          <a:stretch>
            <a:fillRect/>
          </a:stretch>
        </p:blipFill>
        <p:spPr>
          <a:xfrm>
            <a:off x="-78122" y="-37959"/>
            <a:ext cx="12348244" cy="7017627"/>
          </a:xfrm>
          <a:prstGeom prst="rect">
            <a:avLst/>
          </a:prstGeom>
        </p:spPr>
      </p:pic>
      <p:sp>
        <p:nvSpPr>
          <p:cNvPr id="157" name="Title"/>
          <p:cNvSpPr txBox="1">
            <a:spLocks noGrp="1"/>
          </p:cNvSpPr>
          <p:nvPr>
            <p:ph type="title"/>
          </p:nvPr>
        </p:nvSpPr>
        <p:spPr>
          <a:xfrm>
            <a:off x="4059044" y="4967985"/>
            <a:ext cx="7967317" cy="1035345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he-IL" sz="4000" dirty="0">
                <a:solidFill>
                  <a:srgbClr val="00B0F0"/>
                </a:solidFill>
              </a:rPr>
              <a:t>פערים הקיימים בכפר הנוער*</a:t>
            </a:r>
            <a:br>
              <a:rPr lang="he-IL" sz="4000" dirty="0">
                <a:solidFill>
                  <a:srgbClr val="00B0F0"/>
                </a:solidFill>
              </a:rPr>
            </a:br>
            <a:r>
              <a:rPr lang="he-IL" sz="1800" dirty="0">
                <a:solidFill>
                  <a:srgbClr val="00B0F0"/>
                </a:solidFill>
              </a:rPr>
              <a:t>*עפ"י ממצאי סקר אתר עין-כרם</a:t>
            </a:r>
            <a:endParaRPr lang="he-IL" sz="4000" dirty="0">
              <a:solidFill>
                <a:srgbClr val="00B0F0"/>
              </a:solidFill>
            </a:endParaRPr>
          </a:p>
        </p:txBody>
      </p:sp>
      <p:sp>
        <p:nvSpPr>
          <p:cNvPr id="4" name="Body"/>
          <p:cNvSpPr txBox="1">
            <a:spLocks/>
          </p:cNvSpPr>
          <p:nvPr/>
        </p:nvSpPr>
        <p:spPr>
          <a:xfrm>
            <a:off x="1380631" y="4197086"/>
            <a:ext cx="7517960" cy="2368775"/>
          </a:xfrm>
          <a:prstGeom prst="rect">
            <a:avLst/>
          </a:prstGeom>
        </p:spPr>
        <p:txBody>
          <a:bodyPr vert="horz" lIns="121920" tIns="60960" rIns="121920" bIns="60960" rtlCol="1">
            <a:normAutofit/>
          </a:bodyPr>
          <a:lstStyle>
            <a:lvl1pPr marL="180975" indent="-180975" algn="r" defTabSz="914400" rtl="1" eaLnBrk="1" latinLnBrk="0" hangingPunct="1">
              <a:spcBef>
                <a:spcPct val="20000"/>
              </a:spcBef>
              <a:buFontTx/>
              <a:buBlip>
                <a:blip r:embed="rId4"/>
              </a:buBlip>
              <a:defRPr sz="1002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Tx/>
              <a:buBlip>
                <a:blip r:embed="rId4"/>
              </a:buBlip>
              <a:defRPr sz="1002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Tx/>
              <a:buBlip>
                <a:blip r:embed="rId4"/>
              </a:buBlip>
              <a:defRPr sz="1002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Tx/>
              <a:buBlip>
                <a:blip r:embed="rId4"/>
              </a:buBlip>
              <a:defRPr sz="1002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Tx/>
              <a:buBlip>
                <a:blip r:embed="rId4"/>
              </a:buBlip>
              <a:defRPr sz="1002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1219170">
              <a:buNone/>
            </a:pPr>
            <a:endParaRPr lang="he-IL" sz="2133" dirty="0">
              <a:latin typeface="Verdana"/>
              <a:cs typeface="Tahoma" panose="020B0604030504040204" pitchFamily="34" charset="0"/>
            </a:endParaRPr>
          </a:p>
        </p:txBody>
      </p:sp>
      <p:pic>
        <p:nvPicPr>
          <p:cNvPr id="2050" name="Picture 2" descr="המינהל לחינוך התיישבותי - עמותת למרחב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14" y="277238"/>
            <a:ext cx="19050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84742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9C18CD82-3172-40E2-9EB3-6D3B37EAB3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28324" y="457375"/>
            <a:ext cx="5656783" cy="647305"/>
          </a:xfrm>
        </p:spPr>
        <p:txBody>
          <a:bodyPr>
            <a:normAutofit/>
          </a:bodyPr>
          <a:lstStyle/>
          <a:p>
            <a:r>
              <a:rPr lang="he-IL" sz="2600" dirty="0">
                <a:solidFill>
                  <a:srgbClr val="000066"/>
                </a:solidFill>
              </a:rPr>
              <a:t>פערים הקיימים בכפר נוער עין-כרם*</a:t>
            </a:r>
          </a:p>
        </p:txBody>
      </p:sp>
      <p:sp>
        <p:nvSpPr>
          <p:cNvPr id="3" name="מציין מיקום טקסט 2">
            <a:extLst>
              <a:ext uri="{FF2B5EF4-FFF2-40B4-BE49-F238E27FC236}">
                <a16:creationId xmlns:a16="http://schemas.microsoft.com/office/drawing/2014/main" id="{C0AE6F5A-D020-4524-97AF-1B4A48389FA8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3961839" y="1262743"/>
            <a:ext cx="7623268" cy="5246914"/>
          </a:xfrm>
        </p:spPr>
        <p:txBody>
          <a:bodyPr>
            <a:noAutofit/>
          </a:bodyPr>
          <a:lstStyle/>
          <a:p>
            <a:pPr eaLnBrk="1" hangingPunct="1">
              <a:lnSpc>
                <a:spcPct val="150000"/>
              </a:lnSpc>
              <a:spcBef>
                <a:spcPts val="1000"/>
              </a:spcBef>
              <a:buFontTx/>
              <a:buBlip>
                <a:blip r:embed="rId2"/>
              </a:buBlip>
            </a:pPr>
            <a:r>
              <a:rPr lang="he-IL" altLang="he-IL" sz="1800" dirty="0">
                <a:solidFill>
                  <a:srgbClr val="00006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סטייל "קיבוץ" - מבנים לימוד והנהלה מבוזרים (</a:t>
            </a:r>
            <a:r>
              <a:rPr lang="he-IL" altLang="he-IL" sz="1800" i="1" dirty="0">
                <a:solidFill>
                  <a:srgbClr val="00006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למעט </a:t>
            </a:r>
            <a:r>
              <a:rPr lang="he-IL" altLang="he-IL" sz="1800" i="1" dirty="0" err="1">
                <a:solidFill>
                  <a:srgbClr val="00006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ביאמה</a:t>
            </a:r>
            <a:r>
              <a:rPr lang="he-IL" altLang="he-IL" sz="1800" dirty="0">
                <a:solidFill>
                  <a:srgbClr val="00006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</a:p>
          <a:p>
            <a:pPr eaLnBrk="1" hangingPunct="1">
              <a:lnSpc>
                <a:spcPct val="150000"/>
              </a:lnSpc>
              <a:spcBef>
                <a:spcPts val="1000"/>
              </a:spcBef>
              <a:buFontTx/>
              <a:buBlip>
                <a:blip r:embed="rId2"/>
              </a:buBlip>
            </a:pPr>
            <a:r>
              <a:rPr lang="he-IL" altLang="he-IL" sz="1800" dirty="0">
                <a:solidFill>
                  <a:srgbClr val="00006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פערים בין הדרישות הפדגוגיות לבין התשתית הקיימת</a:t>
            </a:r>
          </a:p>
          <a:p>
            <a:pPr eaLnBrk="1" hangingPunct="1">
              <a:lnSpc>
                <a:spcPct val="150000"/>
              </a:lnSpc>
              <a:spcBef>
                <a:spcPts val="1000"/>
              </a:spcBef>
              <a:buFontTx/>
              <a:buBlip>
                <a:blip r:embed="rId2"/>
              </a:buBlip>
            </a:pPr>
            <a:r>
              <a:rPr lang="he-IL" altLang="he-IL" sz="1800" dirty="0">
                <a:solidFill>
                  <a:srgbClr val="00006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מספר מועט של אנשי תפעול</a:t>
            </a:r>
          </a:p>
          <a:p>
            <a:pPr eaLnBrk="1" hangingPunct="1">
              <a:lnSpc>
                <a:spcPct val="150000"/>
              </a:lnSpc>
              <a:spcBef>
                <a:spcPts val="1000"/>
              </a:spcBef>
              <a:buFontTx/>
              <a:buBlip>
                <a:blip r:embed="rId2"/>
              </a:buBlip>
            </a:pPr>
            <a:r>
              <a:rPr lang="he-IL" altLang="he-IL" sz="1800" dirty="0">
                <a:solidFill>
                  <a:srgbClr val="00006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חוסר בידע והבנה בתפעול</a:t>
            </a:r>
          </a:p>
          <a:p>
            <a:pPr eaLnBrk="1" hangingPunct="1">
              <a:lnSpc>
                <a:spcPct val="150000"/>
              </a:lnSpc>
              <a:spcBef>
                <a:spcPts val="1000"/>
              </a:spcBef>
              <a:buFontTx/>
              <a:buBlip>
                <a:blip r:embed="rId2"/>
              </a:buBlip>
            </a:pPr>
            <a:r>
              <a:rPr lang="he-IL" altLang="he-IL" sz="1800" dirty="0">
                <a:solidFill>
                  <a:srgbClr val="00006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חידושי חומרה תקופתיים</a:t>
            </a:r>
          </a:p>
          <a:p>
            <a:pPr eaLnBrk="1" hangingPunct="1">
              <a:lnSpc>
                <a:spcPct val="150000"/>
              </a:lnSpc>
              <a:spcBef>
                <a:spcPts val="1000"/>
              </a:spcBef>
              <a:buFontTx/>
              <a:buBlip>
                <a:blip r:embed="rId2"/>
              </a:buBlip>
            </a:pPr>
            <a:r>
              <a:rPr lang="he-IL" altLang="he-IL" sz="1800" dirty="0">
                <a:solidFill>
                  <a:srgbClr val="00006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עמדות הקצה גדלות בקצב</a:t>
            </a:r>
          </a:p>
          <a:p>
            <a:pPr eaLnBrk="1" hangingPunct="1">
              <a:lnSpc>
                <a:spcPct val="150000"/>
              </a:lnSpc>
              <a:spcBef>
                <a:spcPts val="1000"/>
              </a:spcBef>
              <a:buFontTx/>
              <a:buBlip>
                <a:blip r:embed="rId2"/>
              </a:buBlip>
            </a:pPr>
            <a:r>
              <a:rPr lang="he-IL" altLang="he-IL" sz="1800" dirty="0">
                <a:solidFill>
                  <a:srgbClr val="00006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נדרש לתפעל עמדות עבור מעבדות</a:t>
            </a:r>
          </a:p>
          <a:p>
            <a:pPr eaLnBrk="1" hangingPunct="1">
              <a:lnSpc>
                <a:spcPct val="150000"/>
              </a:lnSpc>
              <a:spcBef>
                <a:spcPts val="1000"/>
              </a:spcBef>
              <a:buFontTx/>
              <a:buBlip>
                <a:blip r:embed="rId2"/>
              </a:buBlip>
            </a:pPr>
            <a:r>
              <a:rPr lang="he-IL" altLang="he-IL" sz="1800" dirty="0">
                <a:solidFill>
                  <a:srgbClr val="00006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סביבה עבודה לא מאובטחת</a:t>
            </a:r>
          </a:p>
          <a:p>
            <a:pPr eaLnBrk="1" hangingPunct="1">
              <a:lnSpc>
                <a:spcPct val="150000"/>
              </a:lnSpc>
              <a:spcBef>
                <a:spcPts val="1000"/>
              </a:spcBef>
              <a:buFontTx/>
              <a:buBlip>
                <a:blip r:embed="rId2"/>
              </a:buBlip>
            </a:pPr>
            <a:r>
              <a:rPr lang="he-IL" altLang="he-IL" sz="1800" dirty="0">
                <a:solidFill>
                  <a:srgbClr val="00006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פערים בזמנים בין תכנון מול ביצוע</a:t>
            </a:r>
          </a:p>
          <a:p>
            <a:pPr eaLnBrk="1" hangingPunct="1">
              <a:lnSpc>
                <a:spcPct val="150000"/>
              </a:lnSpc>
              <a:spcBef>
                <a:spcPts val="1000"/>
              </a:spcBef>
              <a:buFontTx/>
              <a:buBlip>
                <a:blip r:embed="rId2"/>
              </a:buBlip>
            </a:pPr>
            <a:r>
              <a:rPr lang="he-IL" altLang="he-IL" sz="1800" dirty="0">
                <a:solidFill>
                  <a:srgbClr val="00006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אין גורם מרכז אחד</a:t>
            </a:r>
          </a:p>
          <a:p>
            <a:endParaRPr lang="he-IL" sz="1800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483349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Rectangle"/>
          <p:cNvSpPr/>
          <p:nvPr/>
        </p:nvSpPr>
        <p:spPr>
          <a:xfrm>
            <a:off x="7962210" y="575539"/>
            <a:ext cx="239681" cy="6288635"/>
          </a:xfrm>
          <a:prstGeom prst="rect">
            <a:avLst/>
          </a:prstGeom>
          <a:solidFill>
            <a:srgbClr val="CFE3F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defTabSz="292093"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100">
              <a:solidFill>
                <a:srgbClr val="FFFFFF"/>
              </a:solidFill>
              <a:latin typeface="Verdana"/>
              <a:sym typeface="Helvetica Neue Medium"/>
            </a:endParaRPr>
          </a:p>
        </p:txBody>
      </p:sp>
      <p:pic>
        <p:nvPicPr>
          <p:cNvPr id="151" name="Image" descr="Image"/>
          <p:cNvPicPr>
            <a:picLocks noGrp="1" noChangeAspect="1"/>
          </p:cNvPicPr>
          <p:nvPr>
            <p:ph type="pic" idx="13"/>
          </p:nvPr>
        </p:nvPicPr>
        <p:blipFill>
          <a:blip r:embed="rId3">
            <a:extLst/>
          </a:blip>
          <a:srcRect l="18007" r="42724"/>
          <a:stretch>
            <a:fillRect/>
          </a:stretch>
        </p:blipFill>
        <p:spPr>
          <a:xfrm>
            <a:off x="8127257" y="-28177"/>
            <a:ext cx="4068376" cy="6886177"/>
          </a:xfrm>
          <a:prstGeom prst="rect">
            <a:avLst/>
          </a:prstGeom>
        </p:spPr>
      </p:pic>
      <p:sp>
        <p:nvSpPr>
          <p:cNvPr id="152" name="Title"/>
          <p:cNvSpPr txBox="1">
            <a:spLocks noGrp="1"/>
          </p:cNvSpPr>
          <p:nvPr>
            <p:ph type="title"/>
          </p:nvPr>
        </p:nvSpPr>
        <p:spPr>
          <a:xfrm>
            <a:off x="1302299" y="728090"/>
            <a:ext cx="6014996" cy="611122"/>
          </a:xfrm>
          <a:prstGeom prst="rect">
            <a:avLst/>
          </a:prstGeom>
        </p:spPr>
        <p:txBody>
          <a:bodyPr/>
          <a:lstStyle/>
          <a:p>
            <a:r>
              <a:rPr lang="he-IL" sz="2600" dirty="0">
                <a:solidFill>
                  <a:srgbClr val="004990"/>
                </a:solidFill>
              </a:rPr>
              <a:t>מודל פתרון כפר נוער דיגיטלי</a:t>
            </a:r>
            <a:endParaRPr sz="2600" dirty="0">
              <a:solidFill>
                <a:srgbClr val="004990"/>
              </a:solidFill>
            </a:endParaRPr>
          </a:p>
        </p:txBody>
      </p:sp>
      <p:sp>
        <p:nvSpPr>
          <p:cNvPr id="153" name="Body"/>
          <p:cNvSpPr txBox="1">
            <a:spLocks noGrp="1"/>
          </p:cNvSpPr>
          <p:nvPr>
            <p:ph type="body" sz="half" idx="1"/>
          </p:nvPr>
        </p:nvSpPr>
        <p:spPr>
          <a:xfrm>
            <a:off x="522514" y="1415142"/>
            <a:ext cx="6833668" cy="5279571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lvl="0" indent="0">
              <a:lnSpc>
                <a:spcPct val="150000"/>
              </a:lnSpc>
              <a:buNone/>
            </a:pPr>
            <a:r>
              <a:rPr lang="he-IL" sz="1600" b="1" dirty="0">
                <a:solidFill>
                  <a:srgbClr val="000066"/>
                </a:solidFill>
              </a:rPr>
              <a:t>תשתיות </a:t>
            </a:r>
            <a:r>
              <a:rPr lang="en-US" sz="1600" b="1" dirty="0">
                <a:solidFill>
                  <a:srgbClr val="000066"/>
                </a:solidFill>
              </a:rPr>
              <a:t>IP</a:t>
            </a:r>
          </a:p>
          <a:p>
            <a:pPr lvl="0">
              <a:lnSpc>
                <a:spcPct val="150000"/>
              </a:lnSpc>
            </a:pPr>
            <a:r>
              <a:rPr lang="he-IL" sz="1600" dirty="0">
                <a:solidFill>
                  <a:srgbClr val="000066"/>
                </a:solidFill>
              </a:rPr>
              <a:t>הקמת תשתית עבור כפרי הנוער, לרבות מחשוב, </a:t>
            </a:r>
            <a:r>
              <a:rPr lang="en-US" sz="1600" dirty="0">
                <a:solidFill>
                  <a:srgbClr val="000066"/>
                </a:solidFill>
              </a:rPr>
              <a:t>WIFI</a:t>
            </a:r>
            <a:r>
              <a:rPr lang="he-IL" sz="1600" dirty="0">
                <a:solidFill>
                  <a:srgbClr val="000066"/>
                </a:solidFill>
              </a:rPr>
              <a:t> וטלפוניה</a:t>
            </a:r>
          </a:p>
          <a:p>
            <a:pPr lvl="0">
              <a:lnSpc>
                <a:spcPct val="150000"/>
              </a:lnSpc>
            </a:pPr>
            <a:r>
              <a:rPr lang="he-IL" sz="1600" dirty="0">
                <a:solidFill>
                  <a:srgbClr val="000066"/>
                </a:solidFill>
              </a:rPr>
              <a:t>הפרדת סגמנטציה לרשתות – מנהלתית, פדגוגית, אלחוטית וטלפוניה</a:t>
            </a:r>
            <a:endParaRPr lang="en-US" sz="1600" dirty="0">
              <a:solidFill>
                <a:srgbClr val="000066"/>
              </a:solidFill>
            </a:endParaRPr>
          </a:p>
          <a:p>
            <a:pPr marL="0" lvl="0" indent="0">
              <a:lnSpc>
                <a:spcPct val="150000"/>
              </a:lnSpc>
              <a:buNone/>
            </a:pPr>
            <a:r>
              <a:rPr lang="he-IL" sz="1600" b="1" dirty="0">
                <a:solidFill>
                  <a:srgbClr val="000066"/>
                </a:solidFill>
              </a:rPr>
              <a:t>תשתיות </a:t>
            </a:r>
            <a:r>
              <a:rPr lang="en-US" sz="1600" b="1" dirty="0">
                <a:solidFill>
                  <a:srgbClr val="000066"/>
                </a:solidFill>
              </a:rPr>
              <a:t>IT</a:t>
            </a:r>
            <a:endParaRPr lang="he-IL" sz="1600" b="1" dirty="0">
              <a:solidFill>
                <a:srgbClr val="000066"/>
              </a:solidFill>
            </a:endParaRPr>
          </a:p>
          <a:p>
            <a:pPr lvl="0">
              <a:lnSpc>
                <a:spcPct val="150000"/>
              </a:lnSpc>
            </a:pPr>
            <a:r>
              <a:rPr lang="he-IL" sz="1600" dirty="0">
                <a:solidFill>
                  <a:srgbClr val="000066"/>
                </a:solidFill>
              </a:rPr>
              <a:t>הקמת שרתי קבצים, </a:t>
            </a:r>
            <a:r>
              <a:rPr lang="en-US" sz="1600" dirty="0">
                <a:solidFill>
                  <a:srgbClr val="000066"/>
                </a:solidFill>
              </a:rPr>
              <a:t>AD</a:t>
            </a:r>
            <a:r>
              <a:rPr lang="he-IL" sz="1600" dirty="0">
                <a:solidFill>
                  <a:srgbClr val="000066"/>
                </a:solidFill>
              </a:rPr>
              <a:t> ו </a:t>
            </a:r>
            <a:r>
              <a:rPr lang="en-US" sz="1600" dirty="0">
                <a:solidFill>
                  <a:srgbClr val="000066"/>
                </a:solidFill>
              </a:rPr>
              <a:t>DHCP</a:t>
            </a:r>
          </a:p>
          <a:p>
            <a:pPr lvl="0">
              <a:lnSpc>
                <a:spcPct val="150000"/>
              </a:lnSpc>
            </a:pPr>
            <a:r>
              <a:rPr lang="he-IL" sz="1600" dirty="0">
                <a:solidFill>
                  <a:srgbClr val="000066"/>
                </a:solidFill>
              </a:rPr>
              <a:t>סנכרון משתמשים מסביבת משרד החינוך ל </a:t>
            </a:r>
            <a:r>
              <a:rPr lang="en-US" sz="1600" dirty="0">
                <a:solidFill>
                  <a:srgbClr val="000066"/>
                </a:solidFill>
              </a:rPr>
              <a:t>AD</a:t>
            </a:r>
            <a:r>
              <a:rPr lang="he-IL" sz="1600" dirty="0">
                <a:solidFill>
                  <a:srgbClr val="000066"/>
                </a:solidFill>
              </a:rPr>
              <a:t> של בזק בינלאומי – מיועד לבתי ספר ברשת הפדגוגית</a:t>
            </a:r>
            <a:endParaRPr lang="en-US" sz="1600" dirty="0">
              <a:solidFill>
                <a:srgbClr val="000066"/>
              </a:solidFill>
            </a:endParaRPr>
          </a:p>
          <a:p>
            <a:pPr marL="0" lvl="0" indent="0">
              <a:lnSpc>
                <a:spcPct val="150000"/>
              </a:lnSpc>
              <a:buNone/>
            </a:pPr>
            <a:r>
              <a:rPr lang="he-IL" sz="1600" b="1" dirty="0">
                <a:solidFill>
                  <a:srgbClr val="000066"/>
                </a:solidFill>
              </a:rPr>
              <a:t>אבטחת מידע</a:t>
            </a:r>
          </a:p>
          <a:p>
            <a:pPr lvl="0">
              <a:lnSpc>
                <a:spcPct val="150000"/>
              </a:lnSpc>
            </a:pPr>
            <a:r>
              <a:rPr lang="he-IL" sz="1600" dirty="0">
                <a:solidFill>
                  <a:srgbClr val="000066"/>
                </a:solidFill>
              </a:rPr>
              <a:t>ביצוע עדכוני אבטחת מידע - לפי הנחיות בשירות המדינה ומשרד החינוך</a:t>
            </a:r>
            <a:endParaRPr lang="en-US" sz="1600" dirty="0">
              <a:solidFill>
                <a:srgbClr val="000066"/>
              </a:solidFill>
            </a:endParaRPr>
          </a:p>
          <a:p>
            <a:pPr lvl="0">
              <a:lnSpc>
                <a:spcPct val="150000"/>
              </a:lnSpc>
            </a:pPr>
            <a:r>
              <a:rPr lang="he-IL" sz="1600" dirty="0">
                <a:solidFill>
                  <a:srgbClr val="000066"/>
                </a:solidFill>
              </a:rPr>
              <a:t>ניהול מלא של סביבת התקשורת ואבטחת המידע </a:t>
            </a:r>
            <a:endParaRPr lang="en-US" sz="1600" dirty="0">
              <a:solidFill>
                <a:srgbClr val="000066"/>
              </a:solidFill>
            </a:endParaRPr>
          </a:p>
          <a:p>
            <a:pPr lvl="0">
              <a:lnSpc>
                <a:spcPct val="150000"/>
              </a:lnSpc>
            </a:pPr>
            <a:r>
              <a:rPr lang="he-IL" sz="1600" dirty="0">
                <a:solidFill>
                  <a:srgbClr val="000066"/>
                </a:solidFill>
              </a:rPr>
              <a:t>חיבור הסביבה לפתרון הזדהות</a:t>
            </a:r>
            <a:endParaRPr lang="en-US" sz="1600" dirty="0">
              <a:solidFill>
                <a:srgbClr val="000066"/>
              </a:solidFill>
            </a:endParaRPr>
          </a:p>
          <a:p>
            <a:pPr marL="0" indent="0" fontAlgn="ctr">
              <a:lnSpc>
                <a:spcPct val="150000"/>
              </a:lnSpc>
              <a:buNone/>
            </a:pPr>
            <a:endParaRPr sz="1600" dirty="0">
              <a:solidFill>
                <a:srgbClr val="004990"/>
              </a:solidFill>
            </a:endParaRPr>
          </a:p>
        </p:txBody>
      </p:sp>
      <p:pic>
        <p:nvPicPr>
          <p:cNvPr id="154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317295" y="187442"/>
            <a:ext cx="1590668" cy="1793253"/>
          </a:xfrm>
          <a:prstGeom prst="rect">
            <a:avLst/>
          </a:prstGeom>
          <a:ln w="12700">
            <a:miter lim="400000"/>
          </a:ln>
          <a:effectLst>
            <a:outerShdw blurRad="241300" dist="851" dir="3600000" rotWithShape="0">
              <a:srgbClr val="000000">
                <a:alpha val="37971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4247344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ערכת נושא Office">
  <a:themeElements>
    <a:clrScheme name="Bezeq">
      <a:dk1>
        <a:sysClr val="windowText" lastClr="000000"/>
      </a:dk1>
      <a:lt1>
        <a:sysClr val="window" lastClr="FFFFFF"/>
      </a:lt1>
      <a:dk2>
        <a:srgbClr val="9B9B9B"/>
      </a:dk2>
      <a:lt2>
        <a:srgbClr val="EEECE1"/>
      </a:lt2>
      <a:accent1>
        <a:srgbClr val="6AB43F"/>
      </a:accent1>
      <a:accent2>
        <a:srgbClr val="004990"/>
      </a:accent2>
      <a:accent3>
        <a:srgbClr val="E64089"/>
      </a:accent3>
      <a:accent4>
        <a:srgbClr val="222222"/>
      </a:accent4>
      <a:accent5>
        <a:srgbClr val="6AB43F"/>
      </a:accent5>
      <a:accent6>
        <a:srgbClr val="E64089"/>
      </a:accent6>
      <a:hlink>
        <a:srgbClr val="004990"/>
      </a:hlink>
      <a:folHlink>
        <a:srgbClr val="222222"/>
      </a:folHlink>
    </a:clrScheme>
    <a:fontScheme name="היבט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5.xml><?xml version="1.0" encoding="utf-8"?>
<a:theme xmlns:a="http://schemas.openxmlformats.org/drawingml/2006/main" name="1_ערכת נושא Office">
  <a:themeElements>
    <a:clrScheme name="ערכת נושא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ערכת נושא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ערכת נושא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336</TotalTime>
  <Words>611</Words>
  <Application>Microsoft Office PowerPoint</Application>
  <PresentationFormat>Widescreen</PresentationFormat>
  <Paragraphs>147</Paragraphs>
  <Slides>22</Slides>
  <Notes>10</Notes>
  <HiddenSlides>4</HiddenSlides>
  <MMClips>0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22</vt:i4>
      </vt:variant>
    </vt:vector>
  </HeadingPairs>
  <TitlesOfParts>
    <vt:vector size="41" baseType="lpstr">
      <vt:lpstr>Arial</vt:lpstr>
      <vt:lpstr>Calibri</vt:lpstr>
      <vt:lpstr>Calibri Light</vt:lpstr>
      <vt:lpstr>David</vt:lpstr>
      <vt:lpstr>Helvetica Neue</vt:lpstr>
      <vt:lpstr>Helvetica Neue Light</vt:lpstr>
      <vt:lpstr>Helvetica Neue Medium</vt:lpstr>
      <vt:lpstr>Helvetica Neue Thin</vt:lpstr>
      <vt:lpstr>Tahoma</vt:lpstr>
      <vt:lpstr>Times New Roman</vt:lpstr>
      <vt:lpstr>Typograph Bold</vt:lpstr>
      <vt:lpstr>Typograph Regular</vt:lpstr>
      <vt:lpstr>Verdana</vt:lpstr>
      <vt:lpstr>Wingdings</vt:lpstr>
      <vt:lpstr>White</vt:lpstr>
      <vt:lpstr>ערכת נושא Office</vt:lpstr>
      <vt:lpstr>2_ערכת נושא Office</vt:lpstr>
      <vt:lpstr>1_White</vt:lpstr>
      <vt:lpstr>1_ערכת נושא Office</vt:lpstr>
      <vt:lpstr>כפר נוער "דיגיטלי"</vt:lpstr>
      <vt:lpstr>יעד הלקוחות :</vt:lpstr>
      <vt:lpstr>דרישות המחשוב :</vt:lpstr>
      <vt:lpstr>PowerPoint Presentation</vt:lpstr>
      <vt:lpstr>קטלוג המוצרים :</vt:lpstr>
      <vt:lpstr>קטלוג המוצרים  (המשך) :</vt:lpstr>
      <vt:lpstr>פערים הקיימים בכפר הנוער* *עפ"י ממצאי סקר אתר עין-כרם</vt:lpstr>
      <vt:lpstr>פערים הקיימים בכפר נוער עין-כרם*</vt:lpstr>
      <vt:lpstr>מודל פתרון כפר נוער דיגיטלי</vt:lpstr>
      <vt:lpstr>מודל פתרון כפר נוער דיגיטלי (המשך)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יתרונות המודל</vt:lpstr>
      <vt:lpstr>PowerPoint Presentation</vt:lpstr>
      <vt:lpstr>PowerPoint Presentation</vt:lpstr>
      <vt:lpstr>PowerPoint Presentation</vt:lpstr>
      <vt:lpstr>PowerPoint Presentation</vt:lpstr>
      <vt:lpstr>XXXX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כפר נוער "דיגיטלי"</dc:title>
  <dc:creator>אייל אלבז - Eyal Elbaz</dc:creator>
  <cp:lastModifiedBy>Vlady Shapiro</cp:lastModifiedBy>
  <cp:revision>23</cp:revision>
  <dcterms:created xsi:type="dcterms:W3CDTF">2020-01-02T08:13:50Z</dcterms:created>
  <dcterms:modified xsi:type="dcterms:W3CDTF">2020-09-07T11:43:23Z</dcterms:modified>
</cp:coreProperties>
</file>