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8"/>
  </p:notesMasterIdLst>
  <p:sldIdLst>
    <p:sldId id="256" r:id="rId2"/>
    <p:sldId id="3047" r:id="rId3"/>
    <p:sldId id="933" r:id="rId4"/>
    <p:sldId id="2975" r:id="rId5"/>
    <p:sldId id="667" r:id="rId6"/>
    <p:sldId id="3041" r:id="rId7"/>
    <p:sldId id="3046" r:id="rId8"/>
    <p:sldId id="3042" r:id="rId9"/>
    <p:sldId id="3045" r:id="rId10"/>
    <p:sldId id="3040" r:id="rId11"/>
    <p:sldId id="3044" r:id="rId12"/>
    <p:sldId id="3039" r:id="rId13"/>
    <p:sldId id="3043" r:id="rId14"/>
    <p:sldId id="3048" r:id="rId15"/>
    <p:sldId id="3038" r:id="rId16"/>
    <p:sldId id="3037" r:id="rId17"/>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מקטע ברירת מחדל" id="{639553CB-F636-461A-AB19-8CBBEAE9912B}">
          <p14:sldIdLst>
            <p14:sldId id="256"/>
            <p14:sldId id="3047"/>
            <p14:sldId id="933"/>
            <p14:sldId id="2975"/>
            <p14:sldId id="667"/>
          </p14:sldIdLst>
        </p14:section>
        <p14:section name="מקטע ללא כותרת" id="{3326D3EB-CB3A-4413-BF8A-ACD75496174D}">
          <p14:sldIdLst>
            <p14:sldId id="3041"/>
            <p14:sldId id="3046"/>
            <p14:sldId id="3042"/>
            <p14:sldId id="3045"/>
            <p14:sldId id="3040"/>
            <p14:sldId id="3044"/>
            <p14:sldId id="3039"/>
            <p14:sldId id="3043"/>
            <p14:sldId id="3048"/>
            <p14:sldId id="3038"/>
            <p14:sldId id="303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נדב מנשה" initials="נמ" lastIdx="2" clrIdx="0">
    <p:extLst>
      <p:ext uri="{19B8F6BF-5375-455C-9EA6-DF929625EA0E}">
        <p15:presenceInfo xmlns:p15="http://schemas.microsoft.com/office/powerpoint/2012/main" userId="S-1-5-21-2046650095-958475760-1532313055-36861" providerId="AD"/>
      </p:ext>
    </p:extLst>
  </p:cmAuthor>
  <p:cmAuthor id="2" name="גלית רונן" initials="גר" lastIdx="7" clrIdx="1">
    <p:extLst>
      <p:ext uri="{19B8F6BF-5375-455C-9EA6-DF929625EA0E}">
        <p15:presenceInfo xmlns:p15="http://schemas.microsoft.com/office/powerpoint/2012/main" userId="S-1-5-21-2046650095-958475760-1532313055-2383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B0A7"/>
    <a:srgbClr val="1342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4013" autoAdjust="0"/>
    <p:restoredTop sz="94660"/>
  </p:normalViewPr>
  <p:slideViewPr>
    <p:cSldViewPr snapToGrid="0">
      <p:cViewPr varScale="1">
        <p:scale>
          <a:sx n="113" d="100"/>
          <a:sy n="113" d="100"/>
        </p:scale>
        <p:origin x="456"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4CFC3B-E3FC-46F0-89F0-C7F830CECFA4}" type="doc">
      <dgm:prSet loTypeId="urn:microsoft.com/office/officeart/2005/8/layout/hierarchy1" loCatId="hierarchy" qsTypeId="urn:microsoft.com/office/officeart/2005/8/quickstyle/3d2" qsCatId="3D" csTypeId="urn:microsoft.com/office/officeart/2005/8/colors/accent1_2" csCatId="accent1" phldr="1"/>
      <dgm:spPr/>
      <dgm:t>
        <a:bodyPr/>
        <a:lstStyle/>
        <a:p>
          <a:pPr rtl="1"/>
          <a:endParaRPr lang="he-IL"/>
        </a:p>
      </dgm:t>
    </dgm:pt>
    <dgm:pt modelId="{A82B275C-925B-4B9A-8ABC-807ED9A6C795}">
      <dgm:prSet phldrT="[טקסט]" custT="1"/>
      <dgm:spPr/>
      <dgm:t>
        <a:bodyPr/>
        <a:lstStyle/>
        <a:p>
          <a:pPr rtl="0"/>
          <a:r>
            <a:rPr lang="he-IL" sz="1800" b="1" i="0" u="none" dirty="0">
              <a:effectLst>
                <a:outerShdw blurRad="38100" dist="38100" dir="2700000" algn="tl">
                  <a:srgbClr val="000000">
                    <a:alpha val="43137"/>
                  </a:srgbClr>
                </a:outerShdw>
              </a:effectLst>
            </a:rPr>
            <a:t>שר השיכון</a:t>
          </a:r>
        </a:p>
      </dgm:t>
    </dgm:pt>
    <dgm:pt modelId="{921917CE-B420-493E-80DA-7DAF913A5578}" type="parTrans" cxnId="{E189B421-EAEC-4067-B844-C6C71F63C8F1}">
      <dgm:prSet/>
      <dgm:spPr/>
      <dgm:t>
        <a:bodyPr/>
        <a:lstStyle/>
        <a:p>
          <a:pPr rtl="1"/>
          <a:endParaRPr lang="he-IL"/>
        </a:p>
      </dgm:t>
    </dgm:pt>
    <dgm:pt modelId="{05C7E9BC-1641-4290-A1CB-C6574253659B}" type="sibTrans" cxnId="{E189B421-EAEC-4067-B844-C6C71F63C8F1}">
      <dgm:prSet/>
      <dgm:spPr/>
      <dgm:t>
        <a:bodyPr/>
        <a:lstStyle/>
        <a:p>
          <a:pPr rtl="1"/>
          <a:endParaRPr lang="he-IL"/>
        </a:p>
      </dgm:t>
    </dgm:pt>
    <dgm:pt modelId="{3C322D57-84F8-4FD6-B909-F13FB7D09617}">
      <dgm:prSet phldrT="[טקסט]" custT="1"/>
      <dgm:spPr/>
      <dgm:t>
        <a:bodyPr/>
        <a:lstStyle/>
        <a:p>
          <a:pPr rtl="1"/>
          <a:r>
            <a:rPr lang="he-IL" sz="1800" b="1" dirty="0">
              <a:effectLst>
                <a:outerShdw blurRad="38100" dist="38100" dir="2700000" algn="tl">
                  <a:srgbClr val="000000">
                    <a:alpha val="43137"/>
                  </a:srgbClr>
                </a:outerShdw>
              </a:effectLst>
            </a:rPr>
            <a:t>מנכ"ל הרשות</a:t>
          </a:r>
        </a:p>
      </dgm:t>
    </dgm:pt>
    <dgm:pt modelId="{462A3C97-E0C7-4B61-BC7C-5597A5755903}" type="parTrans" cxnId="{A822FE86-7F3E-4306-88A5-F5A1571886B4}">
      <dgm:prSet/>
      <dgm:spPr/>
      <dgm:t>
        <a:bodyPr/>
        <a:lstStyle/>
        <a:p>
          <a:pPr rtl="1"/>
          <a:endParaRPr lang="he-IL" b="1">
            <a:effectLst>
              <a:outerShdw blurRad="38100" dist="38100" dir="2700000" algn="tl">
                <a:srgbClr val="000000">
                  <a:alpha val="43137"/>
                </a:srgbClr>
              </a:outerShdw>
            </a:effectLst>
          </a:endParaRPr>
        </a:p>
      </dgm:t>
    </dgm:pt>
    <dgm:pt modelId="{9EE0D71A-6086-4480-B64C-95EF92FD43F0}" type="sibTrans" cxnId="{A822FE86-7F3E-4306-88A5-F5A1571886B4}">
      <dgm:prSet/>
      <dgm:spPr/>
      <dgm:t>
        <a:bodyPr/>
        <a:lstStyle/>
        <a:p>
          <a:pPr rtl="1"/>
          <a:endParaRPr lang="he-IL"/>
        </a:p>
      </dgm:t>
    </dgm:pt>
    <dgm:pt modelId="{3260A1B0-6438-4CAF-B120-73EB564C2F20}">
      <dgm:prSet phldrT="[טקסט]" custT="1"/>
      <dgm:spPr/>
      <dgm:t>
        <a:bodyPr/>
        <a:lstStyle/>
        <a:p>
          <a:pPr rtl="1"/>
          <a:r>
            <a:rPr lang="he-IL" sz="1600" b="1" dirty="0">
              <a:effectLst>
                <a:outerShdw blurRad="38100" dist="38100" dir="2700000" algn="tl">
                  <a:srgbClr val="000000">
                    <a:alpha val="43137"/>
                  </a:srgbClr>
                </a:outerShdw>
              </a:effectLst>
            </a:rPr>
            <a:t>חשבת</a:t>
          </a:r>
        </a:p>
      </dgm:t>
    </dgm:pt>
    <dgm:pt modelId="{527CF624-A7D2-42D4-A150-B221A36D689C}" type="parTrans" cxnId="{EB5EC16D-F7E1-460A-8161-A41475F116A0}">
      <dgm:prSet/>
      <dgm:spPr/>
      <dgm:t>
        <a:bodyPr/>
        <a:lstStyle/>
        <a:p>
          <a:pPr rtl="1"/>
          <a:endParaRPr lang="he-IL" b="1">
            <a:effectLst>
              <a:outerShdw blurRad="38100" dist="38100" dir="2700000" algn="tl">
                <a:srgbClr val="000000">
                  <a:alpha val="43137"/>
                </a:srgbClr>
              </a:outerShdw>
            </a:effectLst>
          </a:endParaRPr>
        </a:p>
      </dgm:t>
    </dgm:pt>
    <dgm:pt modelId="{F5003B2D-E19C-4142-9CC8-41669B57DA84}" type="sibTrans" cxnId="{EB5EC16D-F7E1-460A-8161-A41475F116A0}">
      <dgm:prSet/>
      <dgm:spPr/>
      <dgm:t>
        <a:bodyPr/>
        <a:lstStyle/>
        <a:p>
          <a:pPr rtl="1"/>
          <a:endParaRPr lang="he-IL"/>
        </a:p>
      </dgm:t>
    </dgm:pt>
    <dgm:pt modelId="{41CED551-7314-4D5F-9C94-DD78F9500459}">
      <dgm:prSet custT="1"/>
      <dgm:spPr/>
      <dgm:t>
        <a:bodyPr/>
        <a:lstStyle/>
        <a:p>
          <a:pPr rtl="1"/>
          <a:r>
            <a:rPr lang="he-IL" sz="1600" b="1" dirty="0">
              <a:effectLst>
                <a:outerShdw blurRad="38100" dist="38100" dir="2700000" algn="tl">
                  <a:srgbClr val="000000">
                    <a:alpha val="43137"/>
                  </a:srgbClr>
                </a:outerShdw>
              </a:effectLst>
            </a:rPr>
            <a:t>ממונה על פניות דיירים</a:t>
          </a:r>
        </a:p>
      </dgm:t>
    </dgm:pt>
    <dgm:pt modelId="{59D0B815-6754-454E-B319-16C55F61789A}" type="parTrans" cxnId="{F8554BF9-03B7-43C9-BD8E-975296C81ACF}">
      <dgm:prSet/>
      <dgm:spPr/>
      <dgm:t>
        <a:bodyPr/>
        <a:lstStyle/>
        <a:p>
          <a:pPr rtl="1"/>
          <a:endParaRPr lang="he-IL" b="1">
            <a:effectLst>
              <a:outerShdw blurRad="38100" dist="38100" dir="2700000" algn="tl">
                <a:srgbClr val="000000">
                  <a:alpha val="43137"/>
                </a:srgbClr>
              </a:outerShdw>
            </a:effectLst>
          </a:endParaRPr>
        </a:p>
      </dgm:t>
    </dgm:pt>
    <dgm:pt modelId="{4B354691-C820-4813-8AA8-79B2DBB2D88F}" type="sibTrans" cxnId="{F8554BF9-03B7-43C9-BD8E-975296C81ACF}">
      <dgm:prSet/>
      <dgm:spPr/>
      <dgm:t>
        <a:bodyPr/>
        <a:lstStyle/>
        <a:p>
          <a:pPr rtl="1"/>
          <a:endParaRPr lang="he-IL"/>
        </a:p>
      </dgm:t>
    </dgm:pt>
    <dgm:pt modelId="{6B3D413F-9967-4E63-920D-60908A0AE404}">
      <dgm:prSet custT="1"/>
      <dgm:spPr/>
      <dgm:t>
        <a:bodyPr/>
        <a:lstStyle/>
        <a:p>
          <a:pPr rtl="1"/>
          <a:r>
            <a:rPr lang="he-IL" sz="1600" b="1" dirty="0">
              <a:effectLst>
                <a:outerShdw blurRad="38100" dist="38100" dir="2700000" algn="tl">
                  <a:srgbClr val="000000">
                    <a:alpha val="43137"/>
                  </a:srgbClr>
                </a:outerShdw>
              </a:effectLst>
            </a:rPr>
            <a:t>לשכה משפטית</a:t>
          </a:r>
        </a:p>
      </dgm:t>
    </dgm:pt>
    <dgm:pt modelId="{AE395D05-0002-4FCA-A0AD-3C5426F9C0A2}" type="parTrans" cxnId="{2A5CDC28-E09A-4768-9DC6-5415EDC30394}">
      <dgm:prSet/>
      <dgm:spPr/>
      <dgm:t>
        <a:bodyPr/>
        <a:lstStyle/>
        <a:p>
          <a:pPr rtl="1"/>
          <a:endParaRPr lang="he-IL" b="1">
            <a:effectLst>
              <a:outerShdw blurRad="38100" dist="38100" dir="2700000" algn="tl">
                <a:srgbClr val="000000">
                  <a:alpha val="43137"/>
                </a:srgbClr>
              </a:outerShdw>
            </a:effectLst>
          </a:endParaRPr>
        </a:p>
      </dgm:t>
    </dgm:pt>
    <dgm:pt modelId="{1F8D9165-6491-49B5-BB52-328C9E430089}" type="sibTrans" cxnId="{2A5CDC28-E09A-4768-9DC6-5415EDC30394}">
      <dgm:prSet/>
      <dgm:spPr/>
      <dgm:t>
        <a:bodyPr/>
        <a:lstStyle/>
        <a:p>
          <a:pPr rtl="1"/>
          <a:endParaRPr lang="he-IL"/>
        </a:p>
      </dgm:t>
    </dgm:pt>
    <dgm:pt modelId="{1C63E745-830D-40FB-8E00-FD5D290D21EC}">
      <dgm:prSet custT="1"/>
      <dgm:spPr/>
      <dgm:t>
        <a:bodyPr/>
        <a:lstStyle/>
        <a:p>
          <a:pPr rtl="1"/>
          <a:r>
            <a:rPr lang="he-IL" sz="1600" b="1" dirty="0" err="1">
              <a:effectLst>
                <a:outerShdw blurRad="38100" dist="38100" dir="2700000" algn="tl">
                  <a:srgbClr val="000000">
                    <a:alpha val="43137"/>
                  </a:srgbClr>
                </a:outerShdw>
              </a:effectLst>
            </a:rPr>
            <a:t>משא"ן</a:t>
          </a:r>
          <a:r>
            <a:rPr lang="he-IL" sz="1600" b="1" dirty="0">
              <a:effectLst>
                <a:outerShdw blurRad="38100" dist="38100" dir="2700000" algn="tl">
                  <a:srgbClr val="000000">
                    <a:alpha val="43137"/>
                  </a:srgbClr>
                </a:outerShdw>
              </a:effectLst>
            </a:rPr>
            <a:t> ולוגיסטיקה</a:t>
          </a:r>
        </a:p>
      </dgm:t>
    </dgm:pt>
    <dgm:pt modelId="{0B573322-C3B2-4703-B1FF-8E5B3A3F43A5}" type="parTrans" cxnId="{0D35FE09-1B87-44CB-A65F-68BA1076C637}">
      <dgm:prSet/>
      <dgm:spPr/>
      <dgm:t>
        <a:bodyPr/>
        <a:lstStyle/>
        <a:p>
          <a:pPr rtl="1"/>
          <a:endParaRPr lang="he-IL" b="1">
            <a:effectLst>
              <a:outerShdw blurRad="38100" dist="38100" dir="2700000" algn="tl">
                <a:srgbClr val="000000">
                  <a:alpha val="43137"/>
                </a:srgbClr>
              </a:outerShdw>
            </a:effectLst>
          </a:endParaRPr>
        </a:p>
      </dgm:t>
    </dgm:pt>
    <dgm:pt modelId="{0F0B79DB-F2AE-477F-B336-7124D0F96344}" type="sibTrans" cxnId="{0D35FE09-1B87-44CB-A65F-68BA1076C637}">
      <dgm:prSet/>
      <dgm:spPr/>
      <dgm:t>
        <a:bodyPr/>
        <a:lstStyle/>
        <a:p>
          <a:pPr rtl="1"/>
          <a:endParaRPr lang="he-IL"/>
        </a:p>
      </dgm:t>
    </dgm:pt>
    <dgm:pt modelId="{888DC2C7-234A-49C3-883E-558B3DFE6459}">
      <dgm:prSet custT="1"/>
      <dgm:spPr/>
      <dgm:t>
        <a:bodyPr/>
        <a:lstStyle/>
        <a:p>
          <a:pPr rtl="1"/>
          <a:r>
            <a:rPr lang="he-IL" sz="1600" b="1" dirty="0">
              <a:effectLst>
                <a:outerShdw blurRad="38100" dist="38100" dir="2700000" algn="tl">
                  <a:srgbClr val="000000">
                    <a:alpha val="43137"/>
                  </a:srgbClr>
                </a:outerShdw>
              </a:effectLst>
            </a:rPr>
            <a:t>אגף תכנון</a:t>
          </a:r>
        </a:p>
      </dgm:t>
    </dgm:pt>
    <dgm:pt modelId="{B7BBF93C-7C3C-4D32-A3C5-2A3190DD3ED1}" type="parTrans" cxnId="{25B6353E-4E34-4403-BEDB-F97FDE973253}">
      <dgm:prSet/>
      <dgm:spPr/>
      <dgm:t>
        <a:bodyPr/>
        <a:lstStyle/>
        <a:p>
          <a:pPr rtl="1"/>
          <a:endParaRPr lang="he-IL" b="1">
            <a:effectLst>
              <a:outerShdw blurRad="38100" dist="38100" dir="2700000" algn="tl">
                <a:srgbClr val="000000">
                  <a:alpha val="43137"/>
                </a:srgbClr>
              </a:outerShdw>
            </a:effectLst>
          </a:endParaRPr>
        </a:p>
      </dgm:t>
    </dgm:pt>
    <dgm:pt modelId="{38068754-660E-43E7-A5FA-7463DEF77D78}" type="sibTrans" cxnId="{25B6353E-4E34-4403-BEDB-F97FDE973253}">
      <dgm:prSet/>
      <dgm:spPr/>
      <dgm:t>
        <a:bodyPr/>
        <a:lstStyle/>
        <a:p>
          <a:pPr rtl="1"/>
          <a:endParaRPr lang="he-IL"/>
        </a:p>
      </dgm:t>
    </dgm:pt>
    <dgm:pt modelId="{3443C7B3-759B-4411-A0FC-051D5CB30F42}">
      <dgm:prSet custT="1"/>
      <dgm:spPr/>
      <dgm:t>
        <a:bodyPr/>
        <a:lstStyle/>
        <a:p>
          <a:pPr rtl="1"/>
          <a:r>
            <a:rPr lang="he-IL" sz="1600" b="1" dirty="0">
              <a:effectLst>
                <a:outerShdw blurRad="38100" dist="38100" dir="2700000" algn="tl">
                  <a:srgbClr val="000000">
                    <a:alpha val="43137"/>
                  </a:srgbClr>
                </a:outerShdw>
              </a:effectLst>
            </a:rPr>
            <a:t>אגף מדיניות </a:t>
          </a:r>
        </a:p>
      </dgm:t>
    </dgm:pt>
    <dgm:pt modelId="{B5D9F6C9-8DE4-4ED8-ADBE-1E6393A823FB}" type="parTrans" cxnId="{6DD0B3A2-072F-4BDC-9521-CFF82A67A70B}">
      <dgm:prSet/>
      <dgm:spPr/>
      <dgm:t>
        <a:bodyPr/>
        <a:lstStyle/>
        <a:p>
          <a:pPr rtl="1"/>
          <a:endParaRPr lang="he-IL" b="1">
            <a:effectLst>
              <a:outerShdw blurRad="38100" dist="38100" dir="2700000" algn="tl">
                <a:srgbClr val="000000">
                  <a:alpha val="43137"/>
                </a:srgbClr>
              </a:outerShdw>
            </a:effectLst>
          </a:endParaRPr>
        </a:p>
      </dgm:t>
    </dgm:pt>
    <dgm:pt modelId="{A8008EF4-5493-49DB-8BCF-607CB72C5BF0}" type="sibTrans" cxnId="{6DD0B3A2-072F-4BDC-9521-CFF82A67A70B}">
      <dgm:prSet/>
      <dgm:spPr/>
      <dgm:t>
        <a:bodyPr/>
        <a:lstStyle/>
        <a:p>
          <a:pPr rtl="1"/>
          <a:endParaRPr lang="he-IL"/>
        </a:p>
      </dgm:t>
    </dgm:pt>
    <dgm:pt modelId="{BEA73057-2EE7-4C22-B799-8F2E36E0BFBC}">
      <dgm:prSet custT="1"/>
      <dgm:spPr/>
      <dgm:t>
        <a:bodyPr/>
        <a:lstStyle/>
        <a:p>
          <a:pPr rtl="1"/>
          <a:r>
            <a:rPr lang="he-IL" sz="1600" b="1" dirty="0">
              <a:effectLst>
                <a:outerShdw blurRad="38100" dist="38100" dir="2700000" algn="tl">
                  <a:srgbClr val="000000">
                    <a:alpha val="43137"/>
                  </a:srgbClr>
                </a:outerShdw>
              </a:effectLst>
            </a:rPr>
            <a:t>אגף קשרי קהילה</a:t>
          </a:r>
        </a:p>
      </dgm:t>
    </dgm:pt>
    <dgm:pt modelId="{99956EA0-E018-43A6-9704-0252B2081665}" type="parTrans" cxnId="{A288AD03-5EDF-4F95-8FE3-68B2D1CC43FD}">
      <dgm:prSet/>
      <dgm:spPr/>
      <dgm:t>
        <a:bodyPr/>
        <a:lstStyle/>
        <a:p>
          <a:pPr rtl="1"/>
          <a:endParaRPr lang="he-IL" b="1">
            <a:effectLst>
              <a:outerShdw blurRad="38100" dist="38100" dir="2700000" algn="tl">
                <a:srgbClr val="000000">
                  <a:alpha val="43137"/>
                </a:srgbClr>
              </a:outerShdw>
            </a:effectLst>
          </a:endParaRPr>
        </a:p>
      </dgm:t>
    </dgm:pt>
    <dgm:pt modelId="{CC52FF22-F886-44DB-982E-F6C57BD2E4AB}" type="sibTrans" cxnId="{A288AD03-5EDF-4F95-8FE3-68B2D1CC43FD}">
      <dgm:prSet/>
      <dgm:spPr/>
      <dgm:t>
        <a:bodyPr/>
        <a:lstStyle/>
        <a:p>
          <a:pPr rtl="1"/>
          <a:endParaRPr lang="he-IL"/>
        </a:p>
      </dgm:t>
    </dgm:pt>
    <dgm:pt modelId="{632D9835-5A0A-4346-956A-A85E6C49E7FA}">
      <dgm:prSet/>
      <dgm:spPr/>
      <dgm:t>
        <a:bodyPr/>
        <a:lstStyle/>
        <a:p>
          <a:pPr rtl="1"/>
          <a:r>
            <a:rPr lang="he-IL" b="1" dirty="0">
              <a:effectLst>
                <a:outerShdw blurRad="38100" dist="38100" dir="2700000" algn="tl">
                  <a:srgbClr val="000000">
                    <a:alpha val="43137"/>
                  </a:srgbClr>
                </a:outerShdw>
              </a:effectLst>
            </a:rPr>
            <a:t>היבטים חברתיים </a:t>
          </a:r>
        </a:p>
      </dgm:t>
    </dgm:pt>
    <dgm:pt modelId="{24A80626-0838-4808-929F-3621C7791067}" type="parTrans" cxnId="{1DEF0B44-FCAE-46A3-BE9E-317F042A98F4}">
      <dgm:prSet/>
      <dgm:spPr/>
      <dgm:t>
        <a:bodyPr/>
        <a:lstStyle/>
        <a:p>
          <a:pPr rtl="1"/>
          <a:endParaRPr lang="he-IL" b="1">
            <a:effectLst>
              <a:outerShdw blurRad="38100" dist="38100" dir="2700000" algn="tl">
                <a:srgbClr val="000000">
                  <a:alpha val="43137"/>
                </a:srgbClr>
              </a:outerShdw>
            </a:effectLst>
          </a:endParaRPr>
        </a:p>
      </dgm:t>
    </dgm:pt>
    <dgm:pt modelId="{23429F9A-6EF4-48A5-A472-5BAA9B530A11}" type="sibTrans" cxnId="{1DEF0B44-FCAE-46A3-BE9E-317F042A98F4}">
      <dgm:prSet/>
      <dgm:spPr/>
      <dgm:t>
        <a:bodyPr/>
        <a:lstStyle/>
        <a:p>
          <a:pPr rtl="1"/>
          <a:endParaRPr lang="he-IL"/>
        </a:p>
      </dgm:t>
    </dgm:pt>
    <dgm:pt modelId="{4DD574A3-A78A-4928-B16B-E10F14C53663}">
      <dgm:prSet/>
      <dgm:spPr/>
      <dgm:t>
        <a:bodyPr/>
        <a:lstStyle/>
        <a:p>
          <a:pPr rtl="1"/>
          <a:r>
            <a:rPr lang="he-IL" b="1" dirty="0" err="1">
              <a:effectLst>
                <a:outerShdw blurRad="38100" dist="38100" dir="2700000" algn="tl">
                  <a:srgbClr val="000000">
                    <a:alpha val="43137"/>
                  </a:srgbClr>
                </a:outerShdw>
              </a:effectLst>
            </a:rPr>
            <a:t>מינהלות</a:t>
          </a:r>
          <a:endParaRPr lang="he-IL" b="1" dirty="0">
            <a:effectLst>
              <a:outerShdw blurRad="38100" dist="38100" dir="2700000" algn="tl">
                <a:srgbClr val="000000">
                  <a:alpha val="43137"/>
                </a:srgbClr>
              </a:outerShdw>
            </a:effectLst>
          </a:endParaRPr>
        </a:p>
      </dgm:t>
    </dgm:pt>
    <dgm:pt modelId="{18D2A5E0-A6FE-47E9-BE6D-55DB4D38CC70}" type="parTrans" cxnId="{733F5E6F-EED7-4B19-A363-5367A4A27FD4}">
      <dgm:prSet/>
      <dgm:spPr/>
      <dgm:t>
        <a:bodyPr/>
        <a:lstStyle/>
        <a:p>
          <a:pPr rtl="1"/>
          <a:endParaRPr lang="he-IL" b="1">
            <a:effectLst>
              <a:outerShdw blurRad="38100" dist="38100" dir="2700000" algn="tl">
                <a:srgbClr val="000000">
                  <a:alpha val="43137"/>
                </a:srgbClr>
              </a:outerShdw>
            </a:effectLst>
          </a:endParaRPr>
        </a:p>
      </dgm:t>
    </dgm:pt>
    <dgm:pt modelId="{846A2644-A6D2-4CC8-B11A-5C73F6DC72F7}" type="sibTrans" cxnId="{733F5E6F-EED7-4B19-A363-5367A4A27FD4}">
      <dgm:prSet/>
      <dgm:spPr/>
      <dgm:t>
        <a:bodyPr/>
        <a:lstStyle/>
        <a:p>
          <a:pPr rtl="1"/>
          <a:endParaRPr lang="he-IL"/>
        </a:p>
      </dgm:t>
    </dgm:pt>
    <dgm:pt modelId="{6CFB5663-B788-457C-9D1D-841E3E71D193}">
      <dgm:prSet/>
      <dgm:spPr/>
      <dgm:t>
        <a:bodyPr/>
        <a:lstStyle/>
        <a:p>
          <a:pPr rtl="1"/>
          <a:r>
            <a:rPr lang="he-IL" b="1" dirty="0">
              <a:effectLst>
                <a:outerShdw blurRad="38100" dist="38100" dir="2700000" algn="tl">
                  <a:srgbClr val="000000">
                    <a:alpha val="43137"/>
                  </a:srgbClr>
                </a:outerShdw>
              </a:effectLst>
            </a:rPr>
            <a:t>קידום פרויקטים</a:t>
          </a:r>
        </a:p>
      </dgm:t>
    </dgm:pt>
    <dgm:pt modelId="{2DF3025D-5183-4C90-96E5-E6F0B51FD762}" type="parTrans" cxnId="{45CF1391-34EF-458C-958D-83E0C0B30518}">
      <dgm:prSet/>
      <dgm:spPr/>
      <dgm:t>
        <a:bodyPr/>
        <a:lstStyle/>
        <a:p>
          <a:pPr rtl="1"/>
          <a:endParaRPr lang="he-IL" b="1">
            <a:effectLst>
              <a:outerShdw blurRad="38100" dist="38100" dir="2700000" algn="tl">
                <a:srgbClr val="000000">
                  <a:alpha val="43137"/>
                </a:srgbClr>
              </a:outerShdw>
            </a:effectLst>
          </a:endParaRPr>
        </a:p>
      </dgm:t>
    </dgm:pt>
    <dgm:pt modelId="{22D41C47-3EB2-45CE-958B-CE7682C02218}" type="sibTrans" cxnId="{45CF1391-34EF-458C-958D-83E0C0B30518}">
      <dgm:prSet/>
      <dgm:spPr/>
      <dgm:t>
        <a:bodyPr/>
        <a:lstStyle/>
        <a:p>
          <a:pPr rtl="1"/>
          <a:endParaRPr lang="he-IL"/>
        </a:p>
      </dgm:t>
    </dgm:pt>
    <dgm:pt modelId="{42BDA646-3F53-45B2-9BA0-A78DA62939ED}">
      <dgm:prSet/>
      <dgm:spPr/>
      <dgm:t>
        <a:bodyPr/>
        <a:lstStyle/>
        <a:p>
          <a:pPr rtl="1"/>
          <a:r>
            <a:rPr lang="he-IL" b="1" dirty="0">
              <a:effectLst>
                <a:outerShdw blurRad="38100" dist="38100" dir="2700000" algn="tl">
                  <a:srgbClr val="000000">
                    <a:alpha val="43137"/>
                  </a:srgbClr>
                </a:outerShdw>
              </a:effectLst>
            </a:rPr>
            <a:t>מדיניות וחקיקה</a:t>
          </a:r>
        </a:p>
      </dgm:t>
    </dgm:pt>
    <dgm:pt modelId="{BBAB1354-4551-4232-B87F-641352B74F4D}" type="parTrans" cxnId="{CD6193BF-DDF3-4343-855B-5750A73F94B9}">
      <dgm:prSet/>
      <dgm:spPr/>
      <dgm:t>
        <a:bodyPr/>
        <a:lstStyle/>
        <a:p>
          <a:pPr rtl="1"/>
          <a:endParaRPr lang="he-IL" b="1">
            <a:effectLst>
              <a:outerShdw blurRad="38100" dist="38100" dir="2700000" algn="tl">
                <a:srgbClr val="000000">
                  <a:alpha val="43137"/>
                </a:srgbClr>
              </a:outerShdw>
            </a:effectLst>
          </a:endParaRPr>
        </a:p>
      </dgm:t>
    </dgm:pt>
    <dgm:pt modelId="{AD81004C-AA78-459F-84CF-DB35AF281DF0}" type="sibTrans" cxnId="{CD6193BF-DDF3-4343-855B-5750A73F94B9}">
      <dgm:prSet/>
      <dgm:spPr/>
      <dgm:t>
        <a:bodyPr/>
        <a:lstStyle/>
        <a:p>
          <a:pPr rtl="1"/>
          <a:endParaRPr lang="he-IL"/>
        </a:p>
      </dgm:t>
    </dgm:pt>
    <dgm:pt modelId="{07885909-636C-4CA3-8F0F-E454A4878844}">
      <dgm:prSet/>
      <dgm:spPr/>
      <dgm:t>
        <a:bodyPr/>
        <a:lstStyle/>
        <a:p>
          <a:pPr rtl="1"/>
          <a:r>
            <a:rPr lang="he-IL" b="1" dirty="0">
              <a:effectLst>
                <a:outerShdw blurRad="38100" dist="38100" dir="2700000" algn="tl">
                  <a:srgbClr val="000000">
                    <a:alpha val="43137"/>
                  </a:srgbClr>
                </a:outerShdw>
              </a:effectLst>
            </a:rPr>
            <a:t>כלכלה ופיתוח ידע</a:t>
          </a:r>
        </a:p>
      </dgm:t>
    </dgm:pt>
    <dgm:pt modelId="{F234713E-DF72-4989-AA97-2F916471F5C1}" type="parTrans" cxnId="{F4C2E869-C796-448C-8F07-7F1FAEBFD59D}">
      <dgm:prSet/>
      <dgm:spPr/>
      <dgm:t>
        <a:bodyPr/>
        <a:lstStyle/>
        <a:p>
          <a:pPr rtl="1"/>
          <a:endParaRPr lang="he-IL" b="1">
            <a:effectLst>
              <a:outerShdw blurRad="38100" dist="38100" dir="2700000" algn="tl">
                <a:srgbClr val="000000">
                  <a:alpha val="43137"/>
                </a:srgbClr>
              </a:outerShdw>
            </a:effectLst>
          </a:endParaRPr>
        </a:p>
      </dgm:t>
    </dgm:pt>
    <dgm:pt modelId="{67E8B774-4AB2-4B81-A8CE-9B97BCE28A1C}" type="sibTrans" cxnId="{F4C2E869-C796-448C-8F07-7F1FAEBFD59D}">
      <dgm:prSet/>
      <dgm:spPr/>
      <dgm:t>
        <a:bodyPr/>
        <a:lstStyle/>
        <a:p>
          <a:pPr rtl="1"/>
          <a:endParaRPr lang="he-IL"/>
        </a:p>
      </dgm:t>
    </dgm:pt>
    <dgm:pt modelId="{0AC162AC-B0BB-48AD-8987-E9B09E322C55}">
      <dgm:prSet/>
      <dgm:spPr/>
      <dgm:t>
        <a:bodyPr/>
        <a:lstStyle/>
        <a:p>
          <a:pPr rtl="1"/>
          <a:r>
            <a:rPr lang="he-IL" b="1" dirty="0">
              <a:effectLst>
                <a:outerShdw blurRad="38100" dist="38100" dir="2700000" algn="tl">
                  <a:srgbClr val="000000">
                    <a:alpha val="43137"/>
                  </a:srgbClr>
                </a:outerShdw>
              </a:effectLst>
            </a:rPr>
            <a:t>הסכמי מסגרת ומענקים </a:t>
          </a:r>
        </a:p>
      </dgm:t>
    </dgm:pt>
    <dgm:pt modelId="{D10AB5D8-0FF0-41A2-A996-043D98118FEB}" type="parTrans" cxnId="{01F9B2A8-4C5C-47B0-8C0E-DD4471C78C8D}">
      <dgm:prSet/>
      <dgm:spPr/>
      <dgm:t>
        <a:bodyPr/>
        <a:lstStyle/>
        <a:p>
          <a:pPr rtl="1"/>
          <a:endParaRPr lang="he-IL" b="1">
            <a:effectLst>
              <a:outerShdw blurRad="38100" dist="38100" dir="2700000" algn="tl">
                <a:srgbClr val="000000">
                  <a:alpha val="43137"/>
                </a:srgbClr>
              </a:outerShdw>
            </a:effectLst>
          </a:endParaRPr>
        </a:p>
      </dgm:t>
    </dgm:pt>
    <dgm:pt modelId="{4037ACC2-5C58-4A18-95AF-358FF99D7DC6}" type="sibTrans" cxnId="{01F9B2A8-4C5C-47B0-8C0E-DD4471C78C8D}">
      <dgm:prSet/>
      <dgm:spPr/>
      <dgm:t>
        <a:bodyPr/>
        <a:lstStyle/>
        <a:p>
          <a:pPr rtl="1"/>
          <a:endParaRPr lang="he-IL"/>
        </a:p>
      </dgm:t>
    </dgm:pt>
    <dgm:pt modelId="{C3BA7626-1E18-488A-9824-7EFFE3CD604E}" type="pres">
      <dgm:prSet presAssocID="{8B4CFC3B-E3FC-46F0-89F0-C7F830CECFA4}" presName="hierChild1" presStyleCnt="0">
        <dgm:presLayoutVars>
          <dgm:chPref val="1"/>
          <dgm:dir val="rev"/>
          <dgm:animOne val="branch"/>
          <dgm:animLvl val="lvl"/>
          <dgm:resizeHandles/>
        </dgm:presLayoutVars>
      </dgm:prSet>
      <dgm:spPr/>
    </dgm:pt>
    <dgm:pt modelId="{E374304B-79AB-420F-AE9F-0725F5DA5440}" type="pres">
      <dgm:prSet presAssocID="{A82B275C-925B-4B9A-8ABC-807ED9A6C795}" presName="hierRoot1" presStyleCnt="0"/>
      <dgm:spPr/>
    </dgm:pt>
    <dgm:pt modelId="{BA2828E0-F5B5-45FD-BB9D-A9596E232E90}" type="pres">
      <dgm:prSet presAssocID="{A82B275C-925B-4B9A-8ABC-807ED9A6C795}" presName="composite" presStyleCnt="0"/>
      <dgm:spPr/>
    </dgm:pt>
    <dgm:pt modelId="{72FFF92B-6384-4C1D-BAD6-9AAE2AE3A762}" type="pres">
      <dgm:prSet presAssocID="{A82B275C-925B-4B9A-8ABC-807ED9A6C795}" presName="background" presStyleLbl="node0" presStyleIdx="0" presStyleCnt="1"/>
      <dgm:spPr>
        <a:solidFill>
          <a:srgbClr val="55B0A7"/>
        </a:solidFill>
      </dgm:spPr>
    </dgm:pt>
    <dgm:pt modelId="{8B3A3182-F44D-44C4-A233-C9EB1A89AEC8}" type="pres">
      <dgm:prSet presAssocID="{A82B275C-925B-4B9A-8ABC-807ED9A6C795}" presName="text" presStyleLbl="fgAcc0" presStyleIdx="0" presStyleCnt="1" custLinFactY="-100000" custLinFactNeighborX="80379" custLinFactNeighborY="-146384">
        <dgm:presLayoutVars>
          <dgm:chPref val="3"/>
        </dgm:presLayoutVars>
      </dgm:prSet>
      <dgm:spPr/>
    </dgm:pt>
    <dgm:pt modelId="{F403D91D-ABB7-4093-8DB3-65DF49B14AAF}" type="pres">
      <dgm:prSet presAssocID="{A82B275C-925B-4B9A-8ABC-807ED9A6C795}" presName="hierChild2" presStyleCnt="0"/>
      <dgm:spPr/>
    </dgm:pt>
    <dgm:pt modelId="{4405AF1B-F876-47E5-B642-BD68CDAA8107}" type="pres">
      <dgm:prSet presAssocID="{462A3C97-E0C7-4B61-BC7C-5597A5755903}" presName="Name10" presStyleLbl="parChTrans1D2" presStyleIdx="0" presStyleCnt="7"/>
      <dgm:spPr/>
    </dgm:pt>
    <dgm:pt modelId="{658B7776-A01E-4C5C-BD66-ECA619B08509}" type="pres">
      <dgm:prSet presAssocID="{3C322D57-84F8-4FD6-B909-F13FB7D09617}" presName="hierRoot2" presStyleCnt="0"/>
      <dgm:spPr/>
    </dgm:pt>
    <dgm:pt modelId="{285761E6-B700-48BE-B8D7-4B478A76A28F}" type="pres">
      <dgm:prSet presAssocID="{3C322D57-84F8-4FD6-B909-F13FB7D09617}" presName="composite2" presStyleCnt="0"/>
      <dgm:spPr/>
    </dgm:pt>
    <dgm:pt modelId="{1A62F8AA-9DBD-4D17-AF49-F7330F436017}" type="pres">
      <dgm:prSet presAssocID="{3C322D57-84F8-4FD6-B909-F13FB7D09617}" presName="background2" presStyleLbl="node2" presStyleIdx="0" presStyleCnt="7"/>
      <dgm:spPr>
        <a:solidFill>
          <a:srgbClr val="55B0A7"/>
        </a:solidFill>
      </dgm:spPr>
    </dgm:pt>
    <dgm:pt modelId="{8FFF0065-EBAA-4A2E-B98F-25E52ED0CB45}" type="pres">
      <dgm:prSet presAssocID="{3C322D57-84F8-4FD6-B909-F13FB7D09617}" presName="text2" presStyleLbl="fgAcc2" presStyleIdx="0" presStyleCnt="7" custLinFactX="-187994" custLinFactY="-100000" custLinFactNeighborX="-200000" custLinFactNeighborY="-126904">
        <dgm:presLayoutVars>
          <dgm:chPref val="3"/>
        </dgm:presLayoutVars>
      </dgm:prSet>
      <dgm:spPr/>
    </dgm:pt>
    <dgm:pt modelId="{7A44A662-F771-400E-B628-4EC9911C8F3C}" type="pres">
      <dgm:prSet presAssocID="{3C322D57-84F8-4FD6-B909-F13FB7D09617}" presName="hierChild3" presStyleCnt="0"/>
      <dgm:spPr/>
    </dgm:pt>
    <dgm:pt modelId="{DC2EE9BD-B2B4-4BEA-911F-BEB5E20DD8DB}" type="pres">
      <dgm:prSet presAssocID="{527CF624-A7D2-42D4-A150-B221A36D689C}" presName="Name17" presStyleLbl="parChTrans1D3" presStyleIdx="0" presStyleCnt="7"/>
      <dgm:spPr/>
    </dgm:pt>
    <dgm:pt modelId="{217D16CE-D589-4129-A2E0-9847A1507E2E}" type="pres">
      <dgm:prSet presAssocID="{3260A1B0-6438-4CAF-B120-73EB564C2F20}" presName="hierRoot3" presStyleCnt="0"/>
      <dgm:spPr/>
    </dgm:pt>
    <dgm:pt modelId="{0F83ACA2-578F-4661-96A4-D898AF8C6CAE}" type="pres">
      <dgm:prSet presAssocID="{3260A1B0-6438-4CAF-B120-73EB564C2F20}" presName="composite3" presStyleCnt="0"/>
      <dgm:spPr/>
    </dgm:pt>
    <dgm:pt modelId="{B50E59D2-C5F7-45FA-BC1F-E54DF66F4F3E}" type="pres">
      <dgm:prSet presAssocID="{3260A1B0-6438-4CAF-B120-73EB564C2F20}" presName="background3" presStyleLbl="node3" presStyleIdx="0" presStyleCnt="7"/>
      <dgm:spPr>
        <a:solidFill>
          <a:srgbClr val="55B0A7"/>
        </a:solidFill>
      </dgm:spPr>
    </dgm:pt>
    <dgm:pt modelId="{4A7B37BD-46AF-4E7E-911A-8CDAADE5D878}" type="pres">
      <dgm:prSet presAssocID="{3260A1B0-6438-4CAF-B120-73EB564C2F20}" presName="text3" presStyleLbl="fgAcc3" presStyleIdx="0" presStyleCnt="7" custLinFactY="-80731" custLinFactNeighborX="-47766" custLinFactNeighborY="-100000">
        <dgm:presLayoutVars>
          <dgm:chPref val="3"/>
        </dgm:presLayoutVars>
      </dgm:prSet>
      <dgm:spPr/>
    </dgm:pt>
    <dgm:pt modelId="{5DB6F60D-3CFA-4BEF-8767-69D34B5BCA4C}" type="pres">
      <dgm:prSet presAssocID="{3260A1B0-6438-4CAF-B120-73EB564C2F20}" presName="hierChild4" presStyleCnt="0"/>
      <dgm:spPr/>
    </dgm:pt>
    <dgm:pt modelId="{F3246471-4B4F-46E8-8125-B9B376203A34}" type="pres">
      <dgm:prSet presAssocID="{59D0B815-6754-454E-B319-16C55F61789A}" presName="Name17" presStyleLbl="parChTrans1D3" presStyleIdx="1" presStyleCnt="7"/>
      <dgm:spPr/>
    </dgm:pt>
    <dgm:pt modelId="{E48DA970-B631-48CB-A15A-A6A10C2D508A}" type="pres">
      <dgm:prSet presAssocID="{41CED551-7314-4D5F-9C94-DD78F9500459}" presName="hierRoot3" presStyleCnt="0"/>
      <dgm:spPr/>
    </dgm:pt>
    <dgm:pt modelId="{C34994C5-A933-4D7C-99EC-AA6C3D37A6E6}" type="pres">
      <dgm:prSet presAssocID="{41CED551-7314-4D5F-9C94-DD78F9500459}" presName="composite3" presStyleCnt="0"/>
      <dgm:spPr/>
    </dgm:pt>
    <dgm:pt modelId="{BC97C3FA-EC0D-4062-A3A4-2CC0DF18606C}" type="pres">
      <dgm:prSet presAssocID="{41CED551-7314-4D5F-9C94-DD78F9500459}" presName="background3" presStyleLbl="node3" presStyleIdx="1" presStyleCnt="7"/>
      <dgm:spPr>
        <a:solidFill>
          <a:srgbClr val="55B0A7"/>
        </a:solidFill>
      </dgm:spPr>
    </dgm:pt>
    <dgm:pt modelId="{9AF84485-0849-4B7B-AA73-49965DA6A68B}" type="pres">
      <dgm:prSet presAssocID="{41CED551-7314-4D5F-9C94-DD78F9500459}" presName="text3" presStyleLbl="fgAcc3" presStyleIdx="1" presStyleCnt="7" custLinFactY="-82835" custLinFactNeighborX="-59520" custLinFactNeighborY="-100000">
        <dgm:presLayoutVars>
          <dgm:chPref val="3"/>
        </dgm:presLayoutVars>
      </dgm:prSet>
      <dgm:spPr/>
    </dgm:pt>
    <dgm:pt modelId="{0BE9C668-4E43-4DB8-A6A3-159880CA15E6}" type="pres">
      <dgm:prSet presAssocID="{41CED551-7314-4D5F-9C94-DD78F9500459}" presName="hierChild4" presStyleCnt="0"/>
      <dgm:spPr/>
    </dgm:pt>
    <dgm:pt modelId="{EAD0605B-E621-4EC9-9F56-32E9CCBDF4C3}" type="pres">
      <dgm:prSet presAssocID="{AE395D05-0002-4FCA-A0AD-3C5426F9C0A2}" presName="Name17" presStyleLbl="parChTrans1D3" presStyleIdx="2" presStyleCnt="7"/>
      <dgm:spPr/>
    </dgm:pt>
    <dgm:pt modelId="{65799085-8E8E-4A48-AE9A-0A1D882BCC6C}" type="pres">
      <dgm:prSet presAssocID="{6B3D413F-9967-4E63-920D-60908A0AE404}" presName="hierRoot3" presStyleCnt="0"/>
      <dgm:spPr/>
    </dgm:pt>
    <dgm:pt modelId="{2FAA3A81-AE09-44B7-A639-697BD8628631}" type="pres">
      <dgm:prSet presAssocID="{6B3D413F-9967-4E63-920D-60908A0AE404}" presName="composite3" presStyleCnt="0"/>
      <dgm:spPr/>
    </dgm:pt>
    <dgm:pt modelId="{CE5CC306-9B72-43FC-B0D0-803745D1137E}" type="pres">
      <dgm:prSet presAssocID="{6B3D413F-9967-4E63-920D-60908A0AE404}" presName="background3" presStyleLbl="node3" presStyleIdx="2" presStyleCnt="7"/>
      <dgm:spPr>
        <a:solidFill>
          <a:srgbClr val="55B0A7"/>
        </a:solidFill>
      </dgm:spPr>
    </dgm:pt>
    <dgm:pt modelId="{F28212E5-D2B6-4C47-A7F6-D4BAC94E89C8}" type="pres">
      <dgm:prSet presAssocID="{6B3D413F-9967-4E63-920D-60908A0AE404}" presName="text3" presStyleLbl="fgAcc3" presStyleIdx="2" presStyleCnt="7" custLinFactY="-84208" custLinFactNeighborX="-80949" custLinFactNeighborY="-100000">
        <dgm:presLayoutVars>
          <dgm:chPref val="3"/>
        </dgm:presLayoutVars>
      </dgm:prSet>
      <dgm:spPr/>
    </dgm:pt>
    <dgm:pt modelId="{CB917CC3-92AB-4EEF-B766-C26DEA4F1E93}" type="pres">
      <dgm:prSet presAssocID="{6B3D413F-9967-4E63-920D-60908A0AE404}" presName="hierChild4" presStyleCnt="0"/>
      <dgm:spPr/>
    </dgm:pt>
    <dgm:pt modelId="{4B1F28A2-7E47-4528-9F0D-61FA1668E9B7}" type="pres">
      <dgm:prSet presAssocID="{0B573322-C3B2-4703-B1FF-8E5B3A3F43A5}" presName="Name17" presStyleLbl="parChTrans1D3" presStyleIdx="3" presStyleCnt="7"/>
      <dgm:spPr/>
    </dgm:pt>
    <dgm:pt modelId="{62079272-2D09-46D7-8F93-B308DAE24842}" type="pres">
      <dgm:prSet presAssocID="{1C63E745-830D-40FB-8E00-FD5D290D21EC}" presName="hierRoot3" presStyleCnt="0"/>
      <dgm:spPr/>
    </dgm:pt>
    <dgm:pt modelId="{4F2B4500-65E0-4D8D-91FA-7E711DE7B832}" type="pres">
      <dgm:prSet presAssocID="{1C63E745-830D-40FB-8E00-FD5D290D21EC}" presName="composite3" presStyleCnt="0"/>
      <dgm:spPr/>
    </dgm:pt>
    <dgm:pt modelId="{9D8B68FC-2B3E-477B-85AD-4BDD94B88A2F}" type="pres">
      <dgm:prSet presAssocID="{1C63E745-830D-40FB-8E00-FD5D290D21EC}" presName="background3" presStyleLbl="node3" presStyleIdx="3" presStyleCnt="7"/>
      <dgm:spPr>
        <a:solidFill>
          <a:srgbClr val="55B0A7"/>
        </a:solidFill>
      </dgm:spPr>
    </dgm:pt>
    <dgm:pt modelId="{2BB877AD-9599-48BC-B941-6F75F511E64E}" type="pres">
      <dgm:prSet presAssocID="{1C63E745-830D-40FB-8E00-FD5D290D21EC}" presName="text3" presStyleLbl="fgAcc3" presStyleIdx="3" presStyleCnt="7" custScaleX="140160" custLinFactY="-82835" custLinFactNeighborX="-78699" custLinFactNeighborY="-100000">
        <dgm:presLayoutVars>
          <dgm:chPref val="3"/>
        </dgm:presLayoutVars>
      </dgm:prSet>
      <dgm:spPr/>
    </dgm:pt>
    <dgm:pt modelId="{DBC047F6-5A7C-4596-A983-46C359E9A32D}" type="pres">
      <dgm:prSet presAssocID="{1C63E745-830D-40FB-8E00-FD5D290D21EC}" presName="hierChild4" presStyleCnt="0"/>
      <dgm:spPr/>
    </dgm:pt>
    <dgm:pt modelId="{1B6891E9-9563-4608-8207-7C709930DBFA}" type="pres">
      <dgm:prSet presAssocID="{B7BBF93C-7C3C-4D32-A3C5-2A3190DD3ED1}" presName="Name10" presStyleLbl="parChTrans1D2" presStyleIdx="1" presStyleCnt="7"/>
      <dgm:spPr/>
    </dgm:pt>
    <dgm:pt modelId="{8CD4B0F9-17F0-433D-8FC1-0DB719D22793}" type="pres">
      <dgm:prSet presAssocID="{888DC2C7-234A-49C3-883E-558B3DFE6459}" presName="hierRoot2" presStyleCnt="0"/>
      <dgm:spPr/>
    </dgm:pt>
    <dgm:pt modelId="{5D1C86D7-4E61-4379-80EE-3EBB7A2ECDF8}" type="pres">
      <dgm:prSet presAssocID="{888DC2C7-234A-49C3-883E-558B3DFE6459}" presName="composite2" presStyleCnt="0"/>
      <dgm:spPr/>
    </dgm:pt>
    <dgm:pt modelId="{190CF4FC-B5D1-4C01-941D-A5F2FDFFB5DA}" type="pres">
      <dgm:prSet presAssocID="{888DC2C7-234A-49C3-883E-558B3DFE6459}" presName="background2" presStyleLbl="node2" presStyleIdx="1" presStyleCnt="7"/>
      <dgm:spPr>
        <a:solidFill>
          <a:srgbClr val="55B0A7"/>
        </a:solidFill>
      </dgm:spPr>
    </dgm:pt>
    <dgm:pt modelId="{9122CAD9-5F4B-4239-B9E8-428952952E43}" type="pres">
      <dgm:prSet presAssocID="{888DC2C7-234A-49C3-883E-558B3DFE6459}" presName="text2" presStyleLbl="fgAcc2" presStyleIdx="1" presStyleCnt="7" custLinFactX="-324174" custLinFactY="71602" custLinFactNeighborX="-400000" custLinFactNeighborY="100000">
        <dgm:presLayoutVars>
          <dgm:chPref val="3"/>
        </dgm:presLayoutVars>
      </dgm:prSet>
      <dgm:spPr/>
    </dgm:pt>
    <dgm:pt modelId="{12F594B5-B621-4811-B192-D35419BA1990}" type="pres">
      <dgm:prSet presAssocID="{888DC2C7-234A-49C3-883E-558B3DFE6459}" presName="hierChild3" presStyleCnt="0"/>
      <dgm:spPr/>
    </dgm:pt>
    <dgm:pt modelId="{1FF5733D-A3D3-4A2A-A817-C611CB577828}" type="pres">
      <dgm:prSet presAssocID="{99956EA0-E018-43A6-9704-0252B2081665}" presName="Name10" presStyleLbl="parChTrans1D2" presStyleIdx="2" presStyleCnt="7"/>
      <dgm:spPr/>
    </dgm:pt>
    <dgm:pt modelId="{1584B640-CB37-4982-9A19-4295B54FB216}" type="pres">
      <dgm:prSet presAssocID="{BEA73057-2EE7-4C22-B799-8F2E36E0BFBC}" presName="hierRoot2" presStyleCnt="0"/>
      <dgm:spPr/>
    </dgm:pt>
    <dgm:pt modelId="{72EF8F36-1D9F-4956-BD65-0F35CE9C8036}" type="pres">
      <dgm:prSet presAssocID="{BEA73057-2EE7-4C22-B799-8F2E36E0BFBC}" presName="composite2" presStyleCnt="0"/>
      <dgm:spPr/>
    </dgm:pt>
    <dgm:pt modelId="{9003B726-FF74-4364-94D0-5A1A2E0981E0}" type="pres">
      <dgm:prSet presAssocID="{BEA73057-2EE7-4C22-B799-8F2E36E0BFBC}" presName="background2" presStyleLbl="node2" presStyleIdx="2" presStyleCnt="7"/>
      <dgm:spPr>
        <a:solidFill>
          <a:srgbClr val="55B0A7"/>
        </a:solidFill>
      </dgm:spPr>
    </dgm:pt>
    <dgm:pt modelId="{426F2DF0-DCC6-4858-A906-4C48C0073299}" type="pres">
      <dgm:prSet presAssocID="{BEA73057-2EE7-4C22-B799-8F2E36E0BFBC}" presName="text2" presStyleLbl="fgAcc2" presStyleIdx="2" presStyleCnt="7" custLinFactX="220475" custLinFactY="64601" custLinFactNeighborX="300000" custLinFactNeighborY="100000">
        <dgm:presLayoutVars>
          <dgm:chPref val="3"/>
        </dgm:presLayoutVars>
      </dgm:prSet>
      <dgm:spPr/>
    </dgm:pt>
    <dgm:pt modelId="{1B3B6057-1EB3-4E16-83FB-1E4DD69E30DD}" type="pres">
      <dgm:prSet presAssocID="{BEA73057-2EE7-4C22-B799-8F2E36E0BFBC}" presName="hierChild3" presStyleCnt="0"/>
      <dgm:spPr/>
    </dgm:pt>
    <dgm:pt modelId="{7EEF9591-3DBF-47B2-A1EC-8B8E8D275CDB}" type="pres">
      <dgm:prSet presAssocID="{24A80626-0838-4808-929F-3621C7791067}" presName="Name17" presStyleLbl="parChTrans1D3" presStyleIdx="4" presStyleCnt="7"/>
      <dgm:spPr/>
    </dgm:pt>
    <dgm:pt modelId="{1887CC8F-F778-48E4-A530-AE6B74121457}" type="pres">
      <dgm:prSet presAssocID="{632D9835-5A0A-4346-956A-A85E6C49E7FA}" presName="hierRoot3" presStyleCnt="0"/>
      <dgm:spPr/>
    </dgm:pt>
    <dgm:pt modelId="{556BEA74-2D39-4A94-BA40-44140F5BFDE0}" type="pres">
      <dgm:prSet presAssocID="{632D9835-5A0A-4346-956A-A85E6C49E7FA}" presName="composite3" presStyleCnt="0"/>
      <dgm:spPr/>
    </dgm:pt>
    <dgm:pt modelId="{B363BEB1-4551-4703-8C7A-366D7A046676}" type="pres">
      <dgm:prSet presAssocID="{632D9835-5A0A-4346-956A-A85E6C49E7FA}" presName="background3" presStyleLbl="node3" presStyleIdx="4" presStyleCnt="7"/>
      <dgm:spPr>
        <a:solidFill>
          <a:srgbClr val="55B0A7"/>
        </a:solidFill>
      </dgm:spPr>
    </dgm:pt>
    <dgm:pt modelId="{02C99D3B-4841-4922-941F-C66E0F3B243C}" type="pres">
      <dgm:prSet presAssocID="{632D9835-5A0A-4346-956A-A85E6C49E7FA}" presName="text3" presStyleLbl="fgAcc3" presStyleIdx="4" presStyleCnt="7" custLinFactX="200000" custLinFactY="100000" custLinFactNeighborX="279221" custLinFactNeighborY="187884">
        <dgm:presLayoutVars>
          <dgm:chPref val="3"/>
        </dgm:presLayoutVars>
      </dgm:prSet>
      <dgm:spPr/>
    </dgm:pt>
    <dgm:pt modelId="{C622DDB8-6E2D-4844-8F92-240CBFDC1FF3}" type="pres">
      <dgm:prSet presAssocID="{632D9835-5A0A-4346-956A-A85E6C49E7FA}" presName="hierChild4" presStyleCnt="0"/>
      <dgm:spPr/>
    </dgm:pt>
    <dgm:pt modelId="{E3CCBA54-8F63-49F9-9782-D32AB06CDB7D}" type="pres">
      <dgm:prSet presAssocID="{18D2A5E0-A6FE-47E9-BE6D-55DB4D38CC70}" presName="Name17" presStyleLbl="parChTrans1D3" presStyleIdx="5" presStyleCnt="7"/>
      <dgm:spPr/>
    </dgm:pt>
    <dgm:pt modelId="{8C0729D4-EB47-4922-9D7E-F1E1E57A48E5}" type="pres">
      <dgm:prSet presAssocID="{4DD574A3-A78A-4928-B16B-E10F14C53663}" presName="hierRoot3" presStyleCnt="0"/>
      <dgm:spPr/>
    </dgm:pt>
    <dgm:pt modelId="{3D783B98-3323-4E7F-885B-F4438238A383}" type="pres">
      <dgm:prSet presAssocID="{4DD574A3-A78A-4928-B16B-E10F14C53663}" presName="composite3" presStyleCnt="0"/>
      <dgm:spPr/>
    </dgm:pt>
    <dgm:pt modelId="{D9D65C9D-06BC-4836-B584-116A3914C8CC}" type="pres">
      <dgm:prSet presAssocID="{4DD574A3-A78A-4928-B16B-E10F14C53663}" presName="background3" presStyleLbl="node3" presStyleIdx="5" presStyleCnt="7"/>
      <dgm:spPr>
        <a:solidFill>
          <a:srgbClr val="55B0A7"/>
        </a:solidFill>
      </dgm:spPr>
    </dgm:pt>
    <dgm:pt modelId="{C610BC50-D9A2-4BED-8EA3-7A9C603A1F3B}" type="pres">
      <dgm:prSet presAssocID="{4DD574A3-A78A-4928-B16B-E10F14C53663}" presName="text3" presStyleLbl="fgAcc3" presStyleIdx="5" presStyleCnt="7" custLinFactX="200000" custLinFactY="100000" custLinFactNeighborX="267852" custLinFactNeighborY="184955">
        <dgm:presLayoutVars>
          <dgm:chPref val="3"/>
        </dgm:presLayoutVars>
      </dgm:prSet>
      <dgm:spPr/>
    </dgm:pt>
    <dgm:pt modelId="{C83FC9C6-1D47-41D2-977C-0444501C988F}" type="pres">
      <dgm:prSet presAssocID="{4DD574A3-A78A-4928-B16B-E10F14C53663}" presName="hierChild4" presStyleCnt="0"/>
      <dgm:spPr/>
    </dgm:pt>
    <dgm:pt modelId="{E7A7008D-B9AF-4194-A8CE-00D4B4C7977A}" type="pres">
      <dgm:prSet presAssocID="{2DF3025D-5183-4C90-96E5-E6F0B51FD762}" presName="Name17" presStyleLbl="parChTrans1D3" presStyleIdx="6" presStyleCnt="7"/>
      <dgm:spPr/>
    </dgm:pt>
    <dgm:pt modelId="{96E81EF3-B90B-4E7E-A086-E98FFF354213}" type="pres">
      <dgm:prSet presAssocID="{6CFB5663-B788-457C-9D1D-841E3E71D193}" presName="hierRoot3" presStyleCnt="0"/>
      <dgm:spPr/>
    </dgm:pt>
    <dgm:pt modelId="{EE8CB0AB-C992-4662-954A-ABDD6C04E194}" type="pres">
      <dgm:prSet presAssocID="{6CFB5663-B788-457C-9D1D-841E3E71D193}" presName="composite3" presStyleCnt="0"/>
      <dgm:spPr/>
    </dgm:pt>
    <dgm:pt modelId="{ACE3BA7F-71E4-4AEB-93C9-91E2C33E717A}" type="pres">
      <dgm:prSet presAssocID="{6CFB5663-B788-457C-9D1D-841E3E71D193}" presName="background3" presStyleLbl="node3" presStyleIdx="6" presStyleCnt="7"/>
      <dgm:spPr>
        <a:solidFill>
          <a:srgbClr val="55B0A7"/>
        </a:solidFill>
      </dgm:spPr>
    </dgm:pt>
    <dgm:pt modelId="{4E0B2C8A-0893-41D5-B24E-4B1C9A919B4A}" type="pres">
      <dgm:prSet presAssocID="{6CFB5663-B788-457C-9D1D-841E3E71D193}" presName="text3" presStyleLbl="fgAcc3" presStyleIdx="6" presStyleCnt="7" custLinFactX="200000" custLinFactY="100000" custLinFactNeighborX="255516" custLinFactNeighborY="184955">
        <dgm:presLayoutVars>
          <dgm:chPref val="3"/>
        </dgm:presLayoutVars>
      </dgm:prSet>
      <dgm:spPr/>
    </dgm:pt>
    <dgm:pt modelId="{940CD711-DB81-4D6B-A65B-C99370B7B58F}" type="pres">
      <dgm:prSet presAssocID="{6CFB5663-B788-457C-9D1D-841E3E71D193}" presName="hierChild4" presStyleCnt="0"/>
      <dgm:spPr/>
    </dgm:pt>
    <dgm:pt modelId="{C885B387-8615-4324-8A61-F0C7190773CA}" type="pres">
      <dgm:prSet presAssocID="{B5D9F6C9-8DE4-4ED8-ADBE-1E6393A823FB}" presName="Name10" presStyleLbl="parChTrans1D2" presStyleIdx="3" presStyleCnt="7"/>
      <dgm:spPr/>
    </dgm:pt>
    <dgm:pt modelId="{962FDF9D-2E45-495D-BA1C-B082AD27F479}" type="pres">
      <dgm:prSet presAssocID="{3443C7B3-759B-4411-A0FC-051D5CB30F42}" presName="hierRoot2" presStyleCnt="0"/>
      <dgm:spPr/>
    </dgm:pt>
    <dgm:pt modelId="{37A2852F-D9DF-4158-9847-8D9A8B59EC0B}" type="pres">
      <dgm:prSet presAssocID="{3443C7B3-759B-4411-A0FC-051D5CB30F42}" presName="composite2" presStyleCnt="0"/>
      <dgm:spPr/>
    </dgm:pt>
    <dgm:pt modelId="{63E46479-748C-4227-8AD6-FE46E6226AC3}" type="pres">
      <dgm:prSet presAssocID="{3443C7B3-759B-4411-A0FC-051D5CB30F42}" presName="background2" presStyleLbl="node2" presStyleIdx="3" presStyleCnt="7"/>
      <dgm:spPr>
        <a:solidFill>
          <a:srgbClr val="55B0A7"/>
        </a:solidFill>
      </dgm:spPr>
    </dgm:pt>
    <dgm:pt modelId="{BCCB8489-A723-4162-8618-991064684FF4}" type="pres">
      <dgm:prSet presAssocID="{3443C7B3-759B-4411-A0FC-051D5CB30F42}" presName="text2" presStyleLbl="fgAcc2" presStyleIdx="3" presStyleCnt="7" custLinFactX="53262" custLinFactY="30900" custLinFactNeighborX="100000" custLinFactNeighborY="100000">
        <dgm:presLayoutVars>
          <dgm:chPref val="3"/>
        </dgm:presLayoutVars>
      </dgm:prSet>
      <dgm:spPr/>
    </dgm:pt>
    <dgm:pt modelId="{BE1C3B29-9C4C-4C56-BAB2-B9FBAD57FDE7}" type="pres">
      <dgm:prSet presAssocID="{3443C7B3-759B-4411-A0FC-051D5CB30F42}" presName="hierChild3" presStyleCnt="0"/>
      <dgm:spPr/>
    </dgm:pt>
    <dgm:pt modelId="{B4DC8ED0-99C3-4FB6-A6C8-E70CC2AD2EEB}" type="pres">
      <dgm:prSet presAssocID="{BBAB1354-4551-4232-B87F-641352B74F4D}" presName="Name10" presStyleLbl="parChTrans1D2" presStyleIdx="4" presStyleCnt="7"/>
      <dgm:spPr/>
    </dgm:pt>
    <dgm:pt modelId="{83E2E55E-F296-4F8F-88B5-98E729F5EB34}" type="pres">
      <dgm:prSet presAssocID="{42BDA646-3F53-45B2-9BA0-A78DA62939ED}" presName="hierRoot2" presStyleCnt="0"/>
      <dgm:spPr/>
    </dgm:pt>
    <dgm:pt modelId="{FB1F01D6-1CD4-4C59-9D96-5F433528EC9C}" type="pres">
      <dgm:prSet presAssocID="{42BDA646-3F53-45B2-9BA0-A78DA62939ED}" presName="composite2" presStyleCnt="0"/>
      <dgm:spPr/>
    </dgm:pt>
    <dgm:pt modelId="{EE5E043C-DD60-4978-8DCC-04296334E162}" type="pres">
      <dgm:prSet presAssocID="{42BDA646-3F53-45B2-9BA0-A78DA62939ED}" presName="background2" presStyleLbl="node2" presStyleIdx="4" presStyleCnt="7"/>
      <dgm:spPr>
        <a:solidFill>
          <a:srgbClr val="55B0A7"/>
        </a:solidFill>
      </dgm:spPr>
    </dgm:pt>
    <dgm:pt modelId="{772A2B55-2936-49D9-9E60-26687A13F16D}" type="pres">
      <dgm:prSet presAssocID="{42BDA646-3F53-45B2-9BA0-A78DA62939ED}" presName="text2" presStyleLbl="fgAcc2" presStyleIdx="4" presStyleCnt="7" custLinFactX="185894" custLinFactY="200000" custLinFactNeighborX="200000" custLinFactNeighborY="216107">
        <dgm:presLayoutVars>
          <dgm:chPref val="3"/>
        </dgm:presLayoutVars>
      </dgm:prSet>
      <dgm:spPr/>
    </dgm:pt>
    <dgm:pt modelId="{703C8EE6-8B70-4FB8-BC29-177660C927E1}" type="pres">
      <dgm:prSet presAssocID="{42BDA646-3F53-45B2-9BA0-A78DA62939ED}" presName="hierChild3" presStyleCnt="0"/>
      <dgm:spPr/>
    </dgm:pt>
    <dgm:pt modelId="{782B0822-401A-48B5-865C-AE30C6E0604C}" type="pres">
      <dgm:prSet presAssocID="{F234713E-DF72-4989-AA97-2F916471F5C1}" presName="Name10" presStyleLbl="parChTrans1D2" presStyleIdx="5" presStyleCnt="7"/>
      <dgm:spPr/>
    </dgm:pt>
    <dgm:pt modelId="{2C713265-0FC6-4E39-BCD5-58E2BE163ED7}" type="pres">
      <dgm:prSet presAssocID="{07885909-636C-4CA3-8F0F-E454A4878844}" presName="hierRoot2" presStyleCnt="0"/>
      <dgm:spPr/>
    </dgm:pt>
    <dgm:pt modelId="{61E0AB27-4A90-4D05-90CF-661B3EF9C75C}" type="pres">
      <dgm:prSet presAssocID="{07885909-636C-4CA3-8F0F-E454A4878844}" presName="composite2" presStyleCnt="0"/>
      <dgm:spPr/>
    </dgm:pt>
    <dgm:pt modelId="{1251D649-03C4-495B-A79D-40B907D669A0}" type="pres">
      <dgm:prSet presAssocID="{07885909-636C-4CA3-8F0F-E454A4878844}" presName="background2" presStyleLbl="node2" presStyleIdx="5" presStyleCnt="7"/>
      <dgm:spPr>
        <a:solidFill>
          <a:srgbClr val="55B0A7"/>
        </a:solidFill>
      </dgm:spPr>
    </dgm:pt>
    <dgm:pt modelId="{8279821F-385C-415A-A885-16005313D217}" type="pres">
      <dgm:prSet presAssocID="{07885909-636C-4CA3-8F0F-E454A4878844}" presName="text2" presStyleLbl="fgAcc2" presStyleIdx="5" presStyleCnt="7" custLinFactX="174548" custLinFactY="200000" custLinFactNeighborX="200000" custLinFactNeighborY="211712">
        <dgm:presLayoutVars>
          <dgm:chPref val="3"/>
        </dgm:presLayoutVars>
      </dgm:prSet>
      <dgm:spPr/>
    </dgm:pt>
    <dgm:pt modelId="{1CCF6276-ACEB-470D-A8F5-BD1A17B259CD}" type="pres">
      <dgm:prSet presAssocID="{07885909-636C-4CA3-8F0F-E454A4878844}" presName="hierChild3" presStyleCnt="0"/>
      <dgm:spPr/>
    </dgm:pt>
    <dgm:pt modelId="{C081D917-E7C5-4B89-AD69-EAE848415E2D}" type="pres">
      <dgm:prSet presAssocID="{D10AB5D8-0FF0-41A2-A996-043D98118FEB}" presName="Name10" presStyleLbl="parChTrans1D2" presStyleIdx="6" presStyleCnt="7"/>
      <dgm:spPr/>
    </dgm:pt>
    <dgm:pt modelId="{AB1432B7-A939-46A7-A72B-CFC06F00CCEC}" type="pres">
      <dgm:prSet presAssocID="{0AC162AC-B0BB-48AD-8987-E9B09E322C55}" presName="hierRoot2" presStyleCnt="0"/>
      <dgm:spPr/>
    </dgm:pt>
    <dgm:pt modelId="{11A66F42-7FDC-472B-8D2D-27B34FC11451}" type="pres">
      <dgm:prSet presAssocID="{0AC162AC-B0BB-48AD-8987-E9B09E322C55}" presName="composite2" presStyleCnt="0"/>
      <dgm:spPr/>
    </dgm:pt>
    <dgm:pt modelId="{7C881547-BDA6-4F94-B120-56C1845600E4}" type="pres">
      <dgm:prSet presAssocID="{0AC162AC-B0BB-48AD-8987-E9B09E322C55}" presName="background2" presStyleLbl="node2" presStyleIdx="6" presStyleCnt="7"/>
      <dgm:spPr>
        <a:solidFill>
          <a:srgbClr val="55B0A7"/>
        </a:solidFill>
      </dgm:spPr>
    </dgm:pt>
    <dgm:pt modelId="{C025351F-9FAA-43D2-AA1D-F6712E0E35C4}" type="pres">
      <dgm:prSet presAssocID="{0AC162AC-B0BB-48AD-8987-E9B09E322C55}" presName="text2" presStyleLbl="fgAcc2" presStyleIdx="6" presStyleCnt="7" custLinFactX="156985" custLinFactY="200000" custLinFactNeighborX="200000" custLinFactNeighborY="210247">
        <dgm:presLayoutVars>
          <dgm:chPref val="3"/>
        </dgm:presLayoutVars>
      </dgm:prSet>
      <dgm:spPr/>
    </dgm:pt>
    <dgm:pt modelId="{ABF0E025-41CC-4AF9-ADF1-76E958B03BCA}" type="pres">
      <dgm:prSet presAssocID="{0AC162AC-B0BB-48AD-8987-E9B09E322C55}" presName="hierChild3" presStyleCnt="0"/>
      <dgm:spPr/>
    </dgm:pt>
  </dgm:ptLst>
  <dgm:cxnLst>
    <dgm:cxn modelId="{A288AD03-5EDF-4F95-8FE3-68B2D1CC43FD}" srcId="{A82B275C-925B-4B9A-8ABC-807ED9A6C795}" destId="{BEA73057-2EE7-4C22-B799-8F2E36E0BFBC}" srcOrd="2" destOrd="0" parTransId="{99956EA0-E018-43A6-9704-0252B2081665}" sibTransId="{CC52FF22-F886-44DB-982E-F6C57BD2E4AB}"/>
    <dgm:cxn modelId="{C3FA9204-BD6E-4557-A823-CDE8AD31BE72}" type="presOf" srcId="{F234713E-DF72-4989-AA97-2F916471F5C1}" destId="{782B0822-401A-48B5-865C-AE30C6E0604C}" srcOrd="0" destOrd="0" presId="urn:microsoft.com/office/officeart/2005/8/layout/hierarchy1"/>
    <dgm:cxn modelId="{98384F05-FEBE-4690-8774-9D4472E5084C}" type="presOf" srcId="{07885909-636C-4CA3-8F0F-E454A4878844}" destId="{8279821F-385C-415A-A885-16005313D217}" srcOrd="0" destOrd="0" presId="urn:microsoft.com/office/officeart/2005/8/layout/hierarchy1"/>
    <dgm:cxn modelId="{0D35FE09-1B87-44CB-A65F-68BA1076C637}" srcId="{3C322D57-84F8-4FD6-B909-F13FB7D09617}" destId="{1C63E745-830D-40FB-8E00-FD5D290D21EC}" srcOrd="3" destOrd="0" parTransId="{0B573322-C3B2-4703-B1FF-8E5B3A3F43A5}" sibTransId="{0F0B79DB-F2AE-477F-B336-7124D0F96344}"/>
    <dgm:cxn modelId="{ECFA220C-3DEC-48E0-8219-C475366B020C}" type="presOf" srcId="{A82B275C-925B-4B9A-8ABC-807ED9A6C795}" destId="{8B3A3182-F44D-44C4-A233-C9EB1A89AEC8}" srcOrd="0" destOrd="0" presId="urn:microsoft.com/office/officeart/2005/8/layout/hierarchy1"/>
    <dgm:cxn modelId="{6D63320E-B6E0-42B1-BFCF-6FC60BD4FDF1}" type="presOf" srcId="{527CF624-A7D2-42D4-A150-B221A36D689C}" destId="{DC2EE9BD-B2B4-4BEA-911F-BEB5E20DD8DB}" srcOrd="0" destOrd="0" presId="urn:microsoft.com/office/officeart/2005/8/layout/hierarchy1"/>
    <dgm:cxn modelId="{D602BB0E-D6D8-4B5A-95AB-794BD1681913}" type="presOf" srcId="{59D0B815-6754-454E-B319-16C55F61789A}" destId="{F3246471-4B4F-46E8-8125-B9B376203A34}" srcOrd="0" destOrd="0" presId="urn:microsoft.com/office/officeart/2005/8/layout/hierarchy1"/>
    <dgm:cxn modelId="{17DAFB15-76DD-4463-AA31-5CD4F6B9E5A9}" type="presOf" srcId="{D10AB5D8-0FF0-41A2-A996-043D98118FEB}" destId="{C081D917-E7C5-4B89-AD69-EAE848415E2D}" srcOrd="0" destOrd="0" presId="urn:microsoft.com/office/officeart/2005/8/layout/hierarchy1"/>
    <dgm:cxn modelId="{DF255316-2ADC-439F-9A84-E692F7E946FB}" type="presOf" srcId="{3443C7B3-759B-4411-A0FC-051D5CB30F42}" destId="{BCCB8489-A723-4162-8618-991064684FF4}" srcOrd="0" destOrd="0" presId="urn:microsoft.com/office/officeart/2005/8/layout/hierarchy1"/>
    <dgm:cxn modelId="{370F691C-BBD7-4B92-8DE8-404C145B559E}" type="presOf" srcId="{AE395D05-0002-4FCA-A0AD-3C5426F9C0A2}" destId="{EAD0605B-E621-4EC9-9F56-32E9CCBDF4C3}" srcOrd="0" destOrd="0" presId="urn:microsoft.com/office/officeart/2005/8/layout/hierarchy1"/>
    <dgm:cxn modelId="{E189B421-EAEC-4067-B844-C6C71F63C8F1}" srcId="{8B4CFC3B-E3FC-46F0-89F0-C7F830CECFA4}" destId="{A82B275C-925B-4B9A-8ABC-807ED9A6C795}" srcOrd="0" destOrd="0" parTransId="{921917CE-B420-493E-80DA-7DAF913A5578}" sibTransId="{05C7E9BC-1641-4290-A1CB-C6574253659B}"/>
    <dgm:cxn modelId="{2A5CDC28-E09A-4768-9DC6-5415EDC30394}" srcId="{3C322D57-84F8-4FD6-B909-F13FB7D09617}" destId="{6B3D413F-9967-4E63-920D-60908A0AE404}" srcOrd="2" destOrd="0" parTransId="{AE395D05-0002-4FCA-A0AD-3C5426F9C0A2}" sibTransId="{1F8D9165-6491-49B5-BB52-328C9E430089}"/>
    <dgm:cxn modelId="{B0E10A2A-4B5D-4FC2-92AC-19BE7186BDAB}" type="presOf" srcId="{99956EA0-E018-43A6-9704-0252B2081665}" destId="{1FF5733D-A3D3-4A2A-A817-C611CB577828}" srcOrd="0" destOrd="0" presId="urn:microsoft.com/office/officeart/2005/8/layout/hierarchy1"/>
    <dgm:cxn modelId="{F8413B36-962A-40B6-B5B2-414DBA3F85AD}" type="presOf" srcId="{3260A1B0-6438-4CAF-B120-73EB564C2F20}" destId="{4A7B37BD-46AF-4E7E-911A-8CDAADE5D878}" srcOrd="0" destOrd="0" presId="urn:microsoft.com/office/officeart/2005/8/layout/hierarchy1"/>
    <dgm:cxn modelId="{15BC7C39-084E-40AA-B298-3727B6DC9EAD}" type="presOf" srcId="{2DF3025D-5183-4C90-96E5-E6F0B51FD762}" destId="{E7A7008D-B9AF-4194-A8CE-00D4B4C7977A}" srcOrd="0" destOrd="0" presId="urn:microsoft.com/office/officeart/2005/8/layout/hierarchy1"/>
    <dgm:cxn modelId="{58ED533A-BDD1-4887-8B69-A8E17AE4CFFD}" type="presOf" srcId="{6CFB5663-B788-457C-9D1D-841E3E71D193}" destId="{4E0B2C8A-0893-41D5-B24E-4B1C9A919B4A}" srcOrd="0" destOrd="0" presId="urn:microsoft.com/office/officeart/2005/8/layout/hierarchy1"/>
    <dgm:cxn modelId="{25B6353E-4E34-4403-BEDB-F97FDE973253}" srcId="{A82B275C-925B-4B9A-8ABC-807ED9A6C795}" destId="{888DC2C7-234A-49C3-883E-558B3DFE6459}" srcOrd="1" destOrd="0" parTransId="{B7BBF93C-7C3C-4D32-A3C5-2A3190DD3ED1}" sibTransId="{38068754-660E-43E7-A5FA-7463DEF77D78}"/>
    <dgm:cxn modelId="{E59DE840-EA00-402F-812A-D3AD69ED7267}" type="presOf" srcId="{B7BBF93C-7C3C-4D32-A3C5-2A3190DD3ED1}" destId="{1B6891E9-9563-4608-8207-7C709930DBFA}" srcOrd="0" destOrd="0" presId="urn:microsoft.com/office/officeart/2005/8/layout/hierarchy1"/>
    <dgm:cxn modelId="{9D1EDC5E-B404-45FF-AEC5-9B99A4F24347}" type="presOf" srcId="{BBAB1354-4551-4232-B87F-641352B74F4D}" destId="{B4DC8ED0-99C3-4FB6-A6C8-E70CC2AD2EEB}" srcOrd="0" destOrd="0" presId="urn:microsoft.com/office/officeart/2005/8/layout/hierarchy1"/>
    <dgm:cxn modelId="{1DEF0B44-FCAE-46A3-BE9E-317F042A98F4}" srcId="{BEA73057-2EE7-4C22-B799-8F2E36E0BFBC}" destId="{632D9835-5A0A-4346-956A-A85E6C49E7FA}" srcOrd="0" destOrd="0" parTransId="{24A80626-0838-4808-929F-3621C7791067}" sibTransId="{23429F9A-6EF4-48A5-A472-5BAA9B530A11}"/>
    <dgm:cxn modelId="{C4DE7B45-A133-4ACD-A854-E81644C1F307}" type="presOf" srcId="{462A3C97-E0C7-4B61-BC7C-5597A5755903}" destId="{4405AF1B-F876-47E5-B642-BD68CDAA8107}" srcOrd="0" destOrd="0" presId="urn:microsoft.com/office/officeart/2005/8/layout/hierarchy1"/>
    <dgm:cxn modelId="{3FEC2647-18E3-4424-A210-8F48214A3757}" type="presOf" srcId="{8B4CFC3B-E3FC-46F0-89F0-C7F830CECFA4}" destId="{C3BA7626-1E18-488A-9824-7EFFE3CD604E}" srcOrd="0" destOrd="0" presId="urn:microsoft.com/office/officeart/2005/8/layout/hierarchy1"/>
    <dgm:cxn modelId="{7A252269-E00E-4F90-A65C-12D35CBBC2E9}" type="presOf" srcId="{1C63E745-830D-40FB-8E00-FD5D290D21EC}" destId="{2BB877AD-9599-48BC-B941-6F75F511E64E}" srcOrd="0" destOrd="0" presId="urn:microsoft.com/office/officeart/2005/8/layout/hierarchy1"/>
    <dgm:cxn modelId="{F4C2E869-C796-448C-8F07-7F1FAEBFD59D}" srcId="{A82B275C-925B-4B9A-8ABC-807ED9A6C795}" destId="{07885909-636C-4CA3-8F0F-E454A4878844}" srcOrd="5" destOrd="0" parTransId="{F234713E-DF72-4989-AA97-2F916471F5C1}" sibTransId="{67E8B774-4AB2-4B81-A8CE-9B97BCE28A1C}"/>
    <dgm:cxn modelId="{EB5EC16D-F7E1-460A-8161-A41475F116A0}" srcId="{3C322D57-84F8-4FD6-B909-F13FB7D09617}" destId="{3260A1B0-6438-4CAF-B120-73EB564C2F20}" srcOrd="0" destOrd="0" parTransId="{527CF624-A7D2-42D4-A150-B221A36D689C}" sibTransId="{F5003B2D-E19C-4142-9CC8-41669B57DA84}"/>
    <dgm:cxn modelId="{733F5E6F-EED7-4B19-A363-5367A4A27FD4}" srcId="{BEA73057-2EE7-4C22-B799-8F2E36E0BFBC}" destId="{4DD574A3-A78A-4928-B16B-E10F14C53663}" srcOrd="1" destOrd="0" parTransId="{18D2A5E0-A6FE-47E9-BE6D-55DB4D38CC70}" sibTransId="{846A2644-A6D2-4CC8-B11A-5C73F6DC72F7}"/>
    <dgm:cxn modelId="{07D54A72-8C61-440F-9061-C3C293C83649}" type="presOf" srcId="{3C322D57-84F8-4FD6-B909-F13FB7D09617}" destId="{8FFF0065-EBAA-4A2E-B98F-25E52ED0CB45}" srcOrd="0" destOrd="0" presId="urn:microsoft.com/office/officeart/2005/8/layout/hierarchy1"/>
    <dgm:cxn modelId="{8618C579-51EC-4D17-B493-08A6187FEEBA}" type="presOf" srcId="{42BDA646-3F53-45B2-9BA0-A78DA62939ED}" destId="{772A2B55-2936-49D9-9E60-26687A13F16D}" srcOrd="0" destOrd="0" presId="urn:microsoft.com/office/officeart/2005/8/layout/hierarchy1"/>
    <dgm:cxn modelId="{4713F37F-7356-4938-861A-7C81E9123106}" type="presOf" srcId="{41CED551-7314-4D5F-9C94-DD78F9500459}" destId="{9AF84485-0849-4B7B-AA73-49965DA6A68B}" srcOrd="0" destOrd="0" presId="urn:microsoft.com/office/officeart/2005/8/layout/hierarchy1"/>
    <dgm:cxn modelId="{A822FE86-7F3E-4306-88A5-F5A1571886B4}" srcId="{A82B275C-925B-4B9A-8ABC-807ED9A6C795}" destId="{3C322D57-84F8-4FD6-B909-F13FB7D09617}" srcOrd="0" destOrd="0" parTransId="{462A3C97-E0C7-4B61-BC7C-5597A5755903}" sibTransId="{9EE0D71A-6086-4480-B64C-95EF92FD43F0}"/>
    <dgm:cxn modelId="{67890E8F-4DA7-4EB5-AA37-8B999F6569E5}" type="presOf" srcId="{4DD574A3-A78A-4928-B16B-E10F14C53663}" destId="{C610BC50-D9A2-4BED-8EA3-7A9C603A1F3B}" srcOrd="0" destOrd="0" presId="urn:microsoft.com/office/officeart/2005/8/layout/hierarchy1"/>
    <dgm:cxn modelId="{45CF1391-34EF-458C-958D-83E0C0B30518}" srcId="{BEA73057-2EE7-4C22-B799-8F2E36E0BFBC}" destId="{6CFB5663-B788-457C-9D1D-841E3E71D193}" srcOrd="2" destOrd="0" parTransId="{2DF3025D-5183-4C90-96E5-E6F0B51FD762}" sibTransId="{22D41C47-3EB2-45CE-958B-CE7682C02218}"/>
    <dgm:cxn modelId="{7F90FF95-9ABE-4D39-88E2-04C9EEC755F4}" type="presOf" srcId="{18D2A5E0-A6FE-47E9-BE6D-55DB4D38CC70}" destId="{E3CCBA54-8F63-49F9-9782-D32AB06CDB7D}" srcOrd="0" destOrd="0" presId="urn:microsoft.com/office/officeart/2005/8/layout/hierarchy1"/>
    <dgm:cxn modelId="{82C4F198-E85C-4019-AABD-125F46FCF4D8}" type="presOf" srcId="{B5D9F6C9-8DE4-4ED8-ADBE-1E6393A823FB}" destId="{C885B387-8615-4324-8A61-F0C7190773CA}" srcOrd="0" destOrd="0" presId="urn:microsoft.com/office/officeart/2005/8/layout/hierarchy1"/>
    <dgm:cxn modelId="{88CBD89B-A189-4ADA-8664-76945ED75834}" type="presOf" srcId="{BEA73057-2EE7-4C22-B799-8F2E36E0BFBC}" destId="{426F2DF0-DCC6-4858-A906-4C48C0073299}" srcOrd="0" destOrd="0" presId="urn:microsoft.com/office/officeart/2005/8/layout/hierarchy1"/>
    <dgm:cxn modelId="{BDE7A8A2-4244-4719-8556-BA87B2EA74FF}" type="presOf" srcId="{24A80626-0838-4808-929F-3621C7791067}" destId="{7EEF9591-3DBF-47B2-A1EC-8B8E8D275CDB}" srcOrd="0" destOrd="0" presId="urn:microsoft.com/office/officeart/2005/8/layout/hierarchy1"/>
    <dgm:cxn modelId="{6DD0B3A2-072F-4BDC-9521-CFF82A67A70B}" srcId="{A82B275C-925B-4B9A-8ABC-807ED9A6C795}" destId="{3443C7B3-759B-4411-A0FC-051D5CB30F42}" srcOrd="3" destOrd="0" parTransId="{B5D9F6C9-8DE4-4ED8-ADBE-1E6393A823FB}" sibTransId="{A8008EF4-5493-49DB-8BCF-607CB72C5BF0}"/>
    <dgm:cxn modelId="{5DAD49A3-42D0-45BB-A381-233829A707D4}" type="presOf" srcId="{888DC2C7-234A-49C3-883E-558B3DFE6459}" destId="{9122CAD9-5F4B-4239-B9E8-428952952E43}" srcOrd="0" destOrd="0" presId="urn:microsoft.com/office/officeart/2005/8/layout/hierarchy1"/>
    <dgm:cxn modelId="{01F9B2A8-4C5C-47B0-8C0E-DD4471C78C8D}" srcId="{A82B275C-925B-4B9A-8ABC-807ED9A6C795}" destId="{0AC162AC-B0BB-48AD-8987-E9B09E322C55}" srcOrd="6" destOrd="0" parTransId="{D10AB5D8-0FF0-41A2-A996-043D98118FEB}" sibTransId="{4037ACC2-5C58-4A18-95AF-358FF99D7DC6}"/>
    <dgm:cxn modelId="{CD6193BF-DDF3-4343-855B-5750A73F94B9}" srcId="{A82B275C-925B-4B9A-8ABC-807ED9A6C795}" destId="{42BDA646-3F53-45B2-9BA0-A78DA62939ED}" srcOrd="4" destOrd="0" parTransId="{BBAB1354-4551-4232-B87F-641352B74F4D}" sibTransId="{AD81004C-AA78-459F-84CF-DB35AF281DF0}"/>
    <dgm:cxn modelId="{012CA1C4-F6FD-4824-8BC9-646598E8A25A}" type="presOf" srcId="{0AC162AC-B0BB-48AD-8987-E9B09E322C55}" destId="{C025351F-9FAA-43D2-AA1D-F6712E0E35C4}" srcOrd="0" destOrd="0" presId="urn:microsoft.com/office/officeart/2005/8/layout/hierarchy1"/>
    <dgm:cxn modelId="{3770F2E1-4813-4697-972A-A62162368EB9}" type="presOf" srcId="{0B573322-C3B2-4703-B1FF-8E5B3A3F43A5}" destId="{4B1F28A2-7E47-4528-9F0D-61FA1668E9B7}" srcOrd="0" destOrd="0" presId="urn:microsoft.com/office/officeart/2005/8/layout/hierarchy1"/>
    <dgm:cxn modelId="{F8554BF9-03B7-43C9-BD8E-975296C81ACF}" srcId="{3C322D57-84F8-4FD6-B909-F13FB7D09617}" destId="{41CED551-7314-4D5F-9C94-DD78F9500459}" srcOrd="1" destOrd="0" parTransId="{59D0B815-6754-454E-B319-16C55F61789A}" sibTransId="{4B354691-C820-4813-8AA8-79B2DBB2D88F}"/>
    <dgm:cxn modelId="{4B21BEFC-3D18-4FAC-A157-DBE069B36468}" type="presOf" srcId="{632D9835-5A0A-4346-956A-A85E6C49E7FA}" destId="{02C99D3B-4841-4922-941F-C66E0F3B243C}" srcOrd="0" destOrd="0" presId="urn:microsoft.com/office/officeart/2005/8/layout/hierarchy1"/>
    <dgm:cxn modelId="{77D503FE-C72E-4361-8E40-ACA23A8ED370}" type="presOf" srcId="{6B3D413F-9967-4E63-920D-60908A0AE404}" destId="{F28212E5-D2B6-4C47-A7F6-D4BAC94E89C8}" srcOrd="0" destOrd="0" presId="urn:microsoft.com/office/officeart/2005/8/layout/hierarchy1"/>
    <dgm:cxn modelId="{B1496900-EF2B-4EC0-B6C5-70A894AFE71D}" type="presParOf" srcId="{C3BA7626-1E18-488A-9824-7EFFE3CD604E}" destId="{E374304B-79AB-420F-AE9F-0725F5DA5440}" srcOrd="0" destOrd="0" presId="urn:microsoft.com/office/officeart/2005/8/layout/hierarchy1"/>
    <dgm:cxn modelId="{AF1A9820-7C00-42C0-A6E1-EDFD37DA4E98}" type="presParOf" srcId="{E374304B-79AB-420F-AE9F-0725F5DA5440}" destId="{BA2828E0-F5B5-45FD-BB9D-A9596E232E90}" srcOrd="0" destOrd="0" presId="urn:microsoft.com/office/officeart/2005/8/layout/hierarchy1"/>
    <dgm:cxn modelId="{A52A0FFF-37CD-40F7-936B-A92CCBFE4B06}" type="presParOf" srcId="{BA2828E0-F5B5-45FD-BB9D-A9596E232E90}" destId="{72FFF92B-6384-4C1D-BAD6-9AAE2AE3A762}" srcOrd="0" destOrd="0" presId="urn:microsoft.com/office/officeart/2005/8/layout/hierarchy1"/>
    <dgm:cxn modelId="{789981F4-8D93-49FE-99C6-70E444109B02}" type="presParOf" srcId="{BA2828E0-F5B5-45FD-BB9D-A9596E232E90}" destId="{8B3A3182-F44D-44C4-A233-C9EB1A89AEC8}" srcOrd="1" destOrd="0" presId="urn:microsoft.com/office/officeart/2005/8/layout/hierarchy1"/>
    <dgm:cxn modelId="{05DD435B-B125-46A4-BDF6-DB2C9E49C8B2}" type="presParOf" srcId="{E374304B-79AB-420F-AE9F-0725F5DA5440}" destId="{F403D91D-ABB7-4093-8DB3-65DF49B14AAF}" srcOrd="1" destOrd="0" presId="urn:microsoft.com/office/officeart/2005/8/layout/hierarchy1"/>
    <dgm:cxn modelId="{A62F22F7-A3F5-42DD-94A8-B28D55C7A483}" type="presParOf" srcId="{F403D91D-ABB7-4093-8DB3-65DF49B14AAF}" destId="{4405AF1B-F876-47E5-B642-BD68CDAA8107}" srcOrd="0" destOrd="0" presId="urn:microsoft.com/office/officeart/2005/8/layout/hierarchy1"/>
    <dgm:cxn modelId="{C8B9F9DC-AE18-4B8C-8307-FFA5BCE4A7F0}" type="presParOf" srcId="{F403D91D-ABB7-4093-8DB3-65DF49B14AAF}" destId="{658B7776-A01E-4C5C-BD66-ECA619B08509}" srcOrd="1" destOrd="0" presId="urn:microsoft.com/office/officeart/2005/8/layout/hierarchy1"/>
    <dgm:cxn modelId="{56E8FCAD-085E-4056-8555-D690B6DEB385}" type="presParOf" srcId="{658B7776-A01E-4C5C-BD66-ECA619B08509}" destId="{285761E6-B700-48BE-B8D7-4B478A76A28F}" srcOrd="0" destOrd="0" presId="urn:microsoft.com/office/officeart/2005/8/layout/hierarchy1"/>
    <dgm:cxn modelId="{8F07C38F-65E1-4146-8950-5C60415A2D59}" type="presParOf" srcId="{285761E6-B700-48BE-B8D7-4B478A76A28F}" destId="{1A62F8AA-9DBD-4D17-AF49-F7330F436017}" srcOrd="0" destOrd="0" presId="urn:microsoft.com/office/officeart/2005/8/layout/hierarchy1"/>
    <dgm:cxn modelId="{49921967-8385-4708-B3D3-21DA282AFD96}" type="presParOf" srcId="{285761E6-B700-48BE-B8D7-4B478A76A28F}" destId="{8FFF0065-EBAA-4A2E-B98F-25E52ED0CB45}" srcOrd="1" destOrd="0" presId="urn:microsoft.com/office/officeart/2005/8/layout/hierarchy1"/>
    <dgm:cxn modelId="{4E1B66A1-00B1-43BC-B280-6644DB7664D8}" type="presParOf" srcId="{658B7776-A01E-4C5C-BD66-ECA619B08509}" destId="{7A44A662-F771-400E-B628-4EC9911C8F3C}" srcOrd="1" destOrd="0" presId="urn:microsoft.com/office/officeart/2005/8/layout/hierarchy1"/>
    <dgm:cxn modelId="{CDC98945-6FAD-4E71-ABFB-33832C2E9E68}" type="presParOf" srcId="{7A44A662-F771-400E-B628-4EC9911C8F3C}" destId="{DC2EE9BD-B2B4-4BEA-911F-BEB5E20DD8DB}" srcOrd="0" destOrd="0" presId="urn:microsoft.com/office/officeart/2005/8/layout/hierarchy1"/>
    <dgm:cxn modelId="{914C0A83-1EDE-4D21-8B69-AC7E93307811}" type="presParOf" srcId="{7A44A662-F771-400E-B628-4EC9911C8F3C}" destId="{217D16CE-D589-4129-A2E0-9847A1507E2E}" srcOrd="1" destOrd="0" presId="urn:microsoft.com/office/officeart/2005/8/layout/hierarchy1"/>
    <dgm:cxn modelId="{C5C0C379-2873-4653-8F1A-268B6EA8B513}" type="presParOf" srcId="{217D16CE-D589-4129-A2E0-9847A1507E2E}" destId="{0F83ACA2-578F-4661-96A4-D898AF8C6CAE}" srcOrd="0" destOrd="0" presId="urn:microsoft.com/office/officeart/2005/8/layout/hierarchy1"/>
    <dgm:cxn modelId="{E5F4E783-DB64-49D3-961E-FC4CC4084FA6}" type="presParOf" srcId="{0F83ACA2-578F-4661-96A4-D898AF8C6CAE}" destId="{B50E59D2-C5F7-45FA-BC1F-E54DF66F4F3E}" srcOrd="0" destOrd="0" presId="urn:microsoft.com/office/officeart/2005/8/layout/hierarchy1"/>
    <dgm:cxn modelId="{56AC7F87-FFB5-437C-8857-7CD904A003C7}" type="presParOf" srcId="{0F83ACA2-578F-4661-96A4-D898AF8C6CAE}" destId="{4A7B37BD-46AF-4E7E-911A-8CDAADE5D878}" srcOrd="1" destOrd="0" presId="urn:microsoft.com/office/officeart/2005/8/layout/hierarchy1"/>
    <dgm:cxn modelId="{42517B31-4D34-40B9-A7AF-B8D3C976B5A1}" type="presParOf" srcId="{217D16CE-D589-4129-A2E0-9847A1507E2E}" destId="{5DB6F60D-3CFA-4BEF-8767-69D34B5BCA4C}" srcOrd="1" destOrd="0" presId="urn:microsoft.com/office/officeart/2005/8/layout/hierarchy1"/>
    <dgm:cxn modelId="{FFC9630B-A019-4F01-B644-691CFB65AA68}" type="presParOf" srcId="{7A44A662-F771-400E-B628-4EC9911C8F3C}" destId="{F3246471-4B4F-46E8-8125-B9B376203A34}" srcOrd="2" destOrd="0" presId="urn:microsoft.com/office/officeart/2005/8/layout/hierarchy1"/>
    <dgm:cxn modelId="{2D9960A9-6634-425C-81C0-511E16E10F87}" type="presParOf" srcId="{7A44A662-F771-400E-B628-4EC9911C8F3C}" destId="{E48DA970-B631-48CB-A15A-A6A10C2D508A}" srcOrd="3" destOrd="0" presId="urn:microsoft.com/office/officeart/2005/8/layout/hierarchy1"/>
    <dgm:cxn modelId="{F3AE5ED0-C3C9-4B17-B92B-460948E3687D}" type="presParOf" srcId="{E48DA970-B631-48CB-A15A-A6A10C2D508A}" destId="{C34994C5-A933-4D7C-99EC-AA6C3D37A6E6}" srcOrd="0" destOrd="0" presId="urn:microsoft.com/office/officeart/2005/8/layout/hierarchy1"/>
    <dgm:cxn modelId="{91D47DF1-B7BB-4EF5-B695-4E53C9041322}" type="presParOf" srcId="{C34994C5-A933-4D7C-99EC-AA6C3D37A6E6}" destId="{BC97C3FA-EC0D-4062-A3A4-2CC0DF18606C}" srcOrd="0" destOrd="0" presId="urn:microsoft.com/office/officeart/2005/8/layout/hierarchy1"/>
    <dgm:cxn modelId="{6698765B-7985-496B-831F-9378FEC27262}" type="presParOf" srcId="{C34994C5-A933-4D7C-99EC-AA6C3D37A6E6}" destId="{9AF84485-0849-4B7B-AA73-49965DA6A68B}" srcOrd="1" destOrd="0" presId="urn:microsoft.com/office/officeart/2005/8/layout/hierarchy1"/>
    <dgm:cxn modelId="{00BD28FB-E5FB-4E07-BA09-A4B968D9B924}" type="presParOf" srcId="{E48DA970-B631-48CB-A15A-A6A10C2D508A}" destId="{0BE9C668-4E43-4DB8-A6A3-159880CA15E6}" srcOrd="1" destOrd="0" presId="urn:microsoft.com/office/officeart/2005/8/layout/hierarchy1"/>
    <dgm:cxn modelId="{FD4614B4-0448-49E0-876C-A92CA3DABDB4}" type="presParOf" srcId="{7A44A662-F771-400E-B628-4EC9911C8F3C}" destId="{EAD0605B-E621-4EC9-9F56-32E9CCBDF4C3}" srcOrd="4" destOrd="0" presId="urn:microsoft.com/office/officeart/2005/8/layout/hierarchy1"/>
    <dgm:cxn modelId="{6D9E21BE-7DCE-41D8-B8D6-7651F180F98C}" type="presParOf" srcId="{7A44A662-F771-400E-B628-4EC9911C8F3C}" destId="{65799085-8E8E-4A48-AE9A-0A1D882BCC6C}" srcOrd="5" destOrd="0" presId="urn:microsoft.com/office/officeart/2005/8/layout/hierarchy1"/>
    <dgm:cxn modelId="{744250E5-EEF0-49F5-9BD8-448BA8348964}" type="presParOf" srcId="{65799085-8E8E-4A48-AE9A-0A1D882BCC6C}" destId="{2FAA3A81-AE09-44B7-A639-697BD8628631}" srcOrd="0" destOrd="0" presId="urn:microsoft.com/office/officeart/2005/8/layout/hierarchy1"/>
    <dgm:cxn modelId="{4EC17F39-A7BD-4FE6-AC6F-FE592CC647FC}" type="presParOf" srcId="{2FAA3A81-AE09-44B7-A639-697BD8628631}" destId="{CE5CC306-9B72-43FC-B0D0-803745D1137E}" srcOrd="0" destOrd="0" presId="urn:microsoft.com/office/officeart/2005/8/layout/hierarchy1"/>
    <dgm:cxn modelId="{0744B6BF-E415-42F6-B0A4-131AE8BA281F}" type="presParOf" srcId="{2FAA3A81-AE09-44B7-A639-697BD8628631}" destId="{F28212E5-D2B6-4C47-A7F6-D4BAC94E89C8}" srcOrd="1" destOrd="0" presId="urn:microsoft.com/office/officeart/2005/8/layout/hierarchy1"/>
    <dgm:cxn modelId="{62C0519D-AA37-4AA2-8CDC-5AF98A6B1383}" type="presParOf" srcId="{65799085-8E8E-4A48-AE9A-0A1D882BCC6C}" destId="{CB917CC3-92AB-4EEF-B766-C26DEA4F1E93}" srcOrd="1" destOrd="0" presId="urn:microsoft.com/office/officeart/2005/8/layout/hierarchy1"/>
    <dgm:cxn modelId="{599B7CC1-B54A-4806-8845-81E887FA5820}" type="presParOf" srcId="{7A44A662-F771-400E-B628-4EC9911C8F3C}" destId="{4B1F28A2-7E47-4528-9F0D-61FA1668E9B7}" srcOrd="6" destOrd="0" presId="urn:microsoft.com/office/officeart/2005/8/layout/hierarchy1"/>
    <dgm:cxn modelId="{A17C209D-A1EF-440B-ADCD-9676D87DC9C0}" type="presParOf" srcId="{7A44A662-F771-400E-B628-4EC9911C8F3C}" destId="{62079272-2D09-46D7-8F93-B308DAE24842}" srcOrd="7" destOrd="0" presId="urn:microsoft.com/office/officeart/2005/8/layout/hierarchy1"/>
    <dgm:cxn modelId="{236042B3-C6E5-48BB-A3C9-004288791C7C}" type="presParOf" srcId="{62079272-2D09-46D7-8F93-B308DAE24842}" destId="{4F2B4500-65E0-4D8D-91FA-7E711DE7B832}" srcOrd="0" destOrd="0" presId="urn:microsoft.com/office/officeart/2005/8/layout/hierarchy1"/>
    <dgm:cxn modelId="{9A800AF2-9F19-485C-9883-A50A999B173D}" type="presParOf" srcId="{4F2B4500-65E0-4D8D-91FA-7E711DE7B832}" destId="{9D8B68FC-2B3E-477B-85AD-4BDD94B88A2F}" srcOrd="0" destOrd="0" presId="urn:microsoft.com/office/officeart/2005/8/layout/hierarchy1"/>
    <dgm:cxn modelId="{661732C1-513A-4127-9CCD-F4C7AAE80DFD}" type="presParOf" srcId="{4F2B4500-65E0-4D8D-91FA-7E711DE7B832}" destId="{2BB877AD-9599-48BC-B941-6F75F511E64E}" srcOrd="1" destOrd="0" presId="urn:microsoft.com/office/officeart/2005/8/layout/hierarchy1"/>
    <dgm:cxn modelId="{079520EE-65EF-4390-97BC-7E6DAC1DC715}" type="presParOf" srcId="{62079272-2D09-46D7-8F93-B308DAE24842}" destId="{DBC047F6-5A7C-4596-A983-46C359E9A32D}" srcOrd="1" destOrd="0" presId="urn:microsoft.com/office/officeart/2005/8/layout/hierarchy1"/>
    <dgm:cxn modelId="{79DEA1F0-D8CB-4770-9D2C-4F4E870900E6}" type="presParOf" srcId="{F403D91D-ABB7-4093-8DB3-65DF49B14AAF}" destId="{1B6891E9-9563-4608-8207-7C709930DBFA}" srcOrd="2" destOrd="0" presId="urn:microsoft.com/office/officeart/2005/8/layout/hierarchy1"/>
    <dgm:cxn modelId="{E9CC6DAC-9E47-44B7-A34A-D64B1EB97C29}" type="presParOf" srcId="{F403D91D-ABB7-4093-8DB3-65DF49B14AAF}" destId="{8CD4B0F9-17F0-433D-8FC1-0DB719D22793}" srcOrd="3" destOrd="0" presId="urn:microsoft.com/office/officeart/2005/8/layout/hierarchy1"/>
    <dgm:cxn modelId="{441790DA-00BA-4BFA-8AB4-3C942A903C20}" type="presParOf" srcId="{8CD4B0F9-17F0-433D-8FC1-0DB719D22793}" destId="{5D1C86D7-4E61-4379-80EE-3EBB7A2ECDF8}" srcOrd="0" destOrd="0" presId="urn:microsoft.com/office/officeart/2005/8/layout/hierarchy1"/>
    <dgm:cxn modelId="{43FC1FC5-BBEA-432C-A9FD-5D37C202CDB9}" type="presParOf" srcId="{5D1C86D7-4E61-4379-80EE-3EBB7A2ECDF8}" destId="{190CF4FC-B5D1-4C01-941D-A5F2FDFFB5DA}" srcOrd="0" destOrd="0" presId="urn:microsoft.com/office/officeart/2005/8/layout/hierarchy1"/>
    <dgm:cxn modelId="{283444C2-D2F6-4934-A8CB-0B6D3F9C3AC2}" type="presParOf" srcId="{5D1C86D7-4E61-4379-80EE-3EBB7A2ECDF8}" destId="{9122CAD9-5F4B-4239-B9E8-428952952E43}" srcOrd="1" destOrd="0" presId="urn:microsoft.com/office/officeart/2005/8/layout/hierarchy1"/>
    <dgm:cxn modelId="{B057D4A4-0D03-4013-9BC9-4DECD5EC41DD}" type="presParOf" srcId="{8CD4B0F9-17F0-433D-8FC1-0DB719D22793}" destId="{12F594B5-B621-4811-B192-D35419BA1990}" srcOrd="1" destOrd="0" presId="urn:microsoft.com/office/officeart/2005/8/layout/hierarchy1"/>
    <dgm:cxn modelId="{B9F3C708-83C8-4EB6-9094-E7A718D7431E}" type="presParOf" srcId="{F403D91D-ABB7-4093-8DB3-65DF49B14AAF}" destId="{1FF5733D-A3D3-4A2A-A817-C611CB577828}" srcOrd="4" destOrd="0" presId="urn:microsoft.com/office/officeart/2005/8/layout/hierarchy1"/>
    <dgm:cxn modelId="{710A2C01-E365-480B-B87F-9FFF5902CBE2}" type="presParOf" srcId="{F403D91D-ABB7-4093-8DB3-65DF49B14AAF}" destId="{1584B640-CB37-4982-9A19-4295B54FB216}" srcOrd="5" destOrd="0" presId="urn:microsoft.com/office/officeart/2005/8/layout/hierarchy1"/>
    <dgm:cxn modelId="{43C2AAD6-D262-48EC-954B-E6CAE19E2EC4}" type="presParOf" srcId="{1584B640-CB37-4982-9A19-4295B54FB216}" destId="{72EF8F36-1D9F-4956-BD65-0F35CE9C8036}" srcOrd="0" destOrd="0" presId="urn:microsoft.com/office/officeart/2005/8/layout/hierarchy1"/>
    <dgm:cxn modelId="{D7D32D18-4640-4734-AA80-5ED5B259F8C2}" type="presParOf" srcId="{72EF8F36-1D9F-4956-BD65-0F35CE9C8036}" destId="{9003B726-FF74-4364-94D0-5A1A2E0981E0}" srcOrd="0" destOrd="0" presId="urn:microsoft.com/office/officeart/2005/8/layout/hierarchy1"/>
    <dgm:cxn modelId="{2C164B0F-F18D-4FEE-B164-4EA6B101D292}" type="presParOf" srcId="{72EF8F36-1D9F-4956-BD65-0F35CE9C8036}" destId="{426F2DF0-DCC6-4858-A906-4C48C0073299}" srcOrd="1" destOrd="0" presId="urn:microsoft.com/office/officeart/2005/8/layout/hierarchy1"/>
    <dgm:cxn modelId="{01231E67-DA07-4A4C-B02C-3FF73B2A032E}" type="presParOf" srcId="{1584B640-CB37-4982-9A19-4295B54FB216}" destId="{1B3B6057-1EB3-4E16-83FB-1E4DD69E30DD}" srcOrd="1" destOrd="0" presId="urn:microsoft.com/office/officeart/2005/8/layout/hierarchy1"/>
    <dgm:cxn modelId="{02140CB2-ECFD-475C-9458-5BB1618A9587}" type="presParOf" srcId="{1B3B6057-1EB3-4E16-83FB-1E4DD69E30DD}" destId="{7EEF9591-3DBF-47B2-A1EC-8B8E8D275CDB}" srcOrd="0" destOrd="0" presId="urn:microsoft.com/office/officeart/2005/8/layout/hierarchy1"/>
    <dgm:cxn modelId="{40D41938-B2F3-4E17-B51C-15353AF6B554}" type="presParOf" srcId="{1B3B6057-1EB3-4E16-83FB-1E4DD69E30DD}" destId="{1887CC8F-F778-48E4-A530-AE6B74121457}" srcOrd="1" destOrd="0" presId="urn:microsoft.com/office/officeart/2005/8/layout/hierarchy1"/>
    <dgm:cxn modelId="{C31685B7-3776-421B-BE4D-80BB826CAAB3}" type="presParOf" srcId="{1887CC8F-F778-48E4-A530-AE6B74121457}" destId="{556BEA74-2D39-4A94-BA40-44140F5BFDE0}" srcOrd="0" destOrd="0" presId="urn:microsoft.com/office/officeart/2005/8/layout/hierarchy1"/>
    <dgm:cxn modelId="{7B1B82C5-87A1-4298-B5FB-00D5C7DE11CE}" type="presParOf" srcId="{556BEA74-2D39-4A94-BA40-44140F5BFDE0}" destId="{B363BEB1-4551-4703-8C7A-366D7A046676}" srcOrd="0" destOrd="0" presId="urn:microsoft.com/office/officeart/2005/8/layout/hierarchy1"/>
    <dgm:cxn modelId="{121455BA-BA20-48E4-8BDC-DFA69722E425}" type="presParOf" srcId="{556BEA74-2D39-4A94-BA40-44140F5BFDE0}" destId="{02C99D3B-4841-4922-941F-C66E0F3B243C}" srcOrd="1" destOrd="0" presId="urn:microsoft.com/office/officeart/2005/8/layout/hierarchy1"/>
    <dgm:cxn modelId="{3D4A3916-5AE6-48FF-917D-6F247235A8A0}" type="presParOf" srcId="{1887CC8F-F778-48E4-A530-AE6B74121457}" destId="{C622DDB8-6E2D-4844-8F92-240CBFDC1FF3}" srcOrd="1" destOrd="0" presId="urn:microsoft.com/office/officeart/2005/8/layout/hierarchy1"/>
    <dgm:cxn modelId="{912C2DEE-BD88-4B53-AFD2-B0006A390537}" type="presParOf" srcId="{1B3B6057-1EB3-4E16-83FB-1E4DD69E30DD}" destId="{E3CCBA54-8F63-49F9-9782-D32AB06CDB7D}" srcOrd="2" destOrd="0" presId="urn:microsoft.com/office/officeart/2005/8/layout/hierarchy1"/>
    <dgm:cxn modelId="{3501983F-48B3-4874-B0C0-0F8D6FE51F0B}" type="presParOf" srcId="{1B3B6057-1EB3-4E16-83FB-1E4DD69E30DD}" destId="{8C0729D4-EB47-4922-9D7E-F1E1E57A48E5}" srcOrd="3" destOrd="0" presId="urn:microsoft.com/office/officeart/2005/8/layout/hierarchy1"/>
    <dgm:cxn modelId="{7FE2C50E-1476-490E-A753-B775EE23F329}" type="presParOf" srcId="{8C0729D4-EB47-4922-9D7E-F1E1E57A48E5}" destId="{3D783B98-3323-4E7F-885B-F4438238A383}" srcOrd="0" destOrd="0" presId="urn:microsoft.com/office/officeart/2005/8/layout/hierarchy1"/>
    <dgm:cxn modelId="{9D406664-4A86-49EE-BC45-6B1F54A19BDF}" type="presParOf" srcId="{3D783B98-3323-4E7F-885B-F4438238A383}" destId="{D9D65C9D-06BC-4836-B584-116A3914C8CC}" srcOrd="0" destOrd="0" presId="urn:microsoft.com/office/officeart/2005/8/layout/hierarchy1"/>
    <dgm:cxn modelId="{347E7B0D-1B61-452A-828F-3E300BDE480F}" type="presParOf" srcId="{3D783B98-3323-4E7F-885B-F4438238A383}" destId="{C610BC50-D9A2-4BED-8EA3-7A9C603A1F3B}" srcOrd="1" destOrd="0" presId="urn:microsoft.com/office/officeart/2005/8/layout/hierarchy1"/>
    <dgm:cxn modelId="{C20E38FA-AEF9-4193-AF17-CEB51B2110F4}" type="presParOf" srcId="{8C0729D4-EB47-4922-9D7E-F1E1E57A48E5}" destId="{C83FC9C6-1D47-41D2-977C-0444501C988F}" srcOrd="1" destOrd="0" presId="urn:microsoft.com/office/officeart/2005/8/layout/hierarchy1"/>
    <dgm:cxn modelId="{9DDD6DB3-BD34-420B-A4E9-FD82E923DD1F}" type="presParOf" srcId="{1B3B6057-1EB3-4E16-83FB-1E4DD69E30DD}" destId="{E7A7008D-B9AF-4194-A8CE-00D4B4C7977A}" srcOrd="4" destOrd="0" presId="urn:microsoft.com/office/officeart/2005/8/layout/hierarchy1"/>
    <dgm:cxn modelId="{D4A24C3E-745E-40B2-AB30-70D26AE987B0}" type="presParOf" srcId="{1B3B6057-1EB3-4E16-83FB-1E4DD69E30DD}" destId="{96E81EF3-B90B-4E7E-A086-E98FFF354213}" srcOrd="5" destOrd="0" presId="urn:microsoft.com/office/officeart/2005/8/layout/hierarchy1"/>
    <dgm:cxn modelId="{58941273-527B-46A1-8EE8-B3C27958B347}" type="presParOf" srcId="{96E81EF3-B90B-4E7E-A086-E98FFF354213}" destId="{EE8CB0AB-C992-4662-954A-ABDD6C04E194}" srcOrd="0" destOrd="0" presId="urn:microsoft.com/office/officeart/2005/8/layout/hierarchy1"/>
    <dgm:cxn modelId="{72926431-F0B2-4129-820B-ECE0B19A4177}" type="presParOf" srcId="{EE8CB0AB-C992-4662-954A-ABDD6C04E194}" destId="{ACE3BA7F-71E4-4AEB-93C9-91E2C33E717A}" srcOrd="0" destOrd="0" presId="urn:microsoft.com/office/officeart/2005/8/layout/hierarchy1"/>
    <dgm:cxn modelId="{6BAD13EB-647E-43F2-92BE-3EBF56600574}" type="presParOf" srcId="{EE8CB0AB-C992-4662-954A-ABDD6C04E194}" destId="{4E0B2C8A-0893-41D5-B24E-4B1C9A919B4A}" srcOrd="1" destOrd="0" presId="urn:microsoft.com/office/officeart/2005/8/layout/hierarchy1"/>
    <dgm:cxn modelId="{F5488F4B-2E3C-4261-9263-4CC6B319AE95}" type="presParOf" srcId="{96E81EF3-B90B-4E7E-A086-E98FFF354213}" destId="{940CD711-DB81-4D6B-A65B-C99370B7B58F}" srcOrd="1" destOrd="0" presId="urn:microsoft.com/office/officeart/2005/8/layout/hierarchy1"/>
    <dgm:cxn modelId="{A6418D19-605B-4DAF-89AB-851AFDA7CA05}" type="presParOf" srcId="{F403D91D-ABB7-4093-8DB3-65DF49B14AAF}" destId="{C885B387-8615-4324-8A61-F0C7190773CA}" srcOrd="6" destOrd="0" presId="urn:microsoft.com/office/officeart/2005/8/layout/hierarchy1"/>
    <dgm:cxn modelId="{10126989-CAC2-4DA1-981C-D4926B10E745}" type="presParOf" srcId="{F403D91D-ABB7-4093-8DB3-65DF49B14AAF}" destId="{962FDF9D-2E45-495D-BA1C-B082AD27F479}" srcOrd="7" destOrd="0" presId="urn:microsoft.com/office/officeart/2005/8/layout/hierarchy1"/>
    <dgm:cxn modelId="{7FE0A63B-6600-4CA8-8D6B-5A829B1E9DCA}" type="presParOf" srcId="{962FDF9D-2E45-495D-BA1C-B082AD27F479}" destId="{37A2852F-D9DF-4158-9847-8D9A8B59EC0B}" srcOrd="0" destOrd="0" presId="urn:microsoft.com/office/officeart/2005/8/layout/hierarchy1"/>
    <dgm:cxn modelId="{4E550092-3F16-4368-8AFB-A7194C7E480D}" type="presParOf" srcId="{37A2852F-D9DF-4158-9847-8D9A8B59EC0B}" destId="{63E46479-748C-4227-8AD6-FE46E6226AC3}" srcOrd="0" destOrd="0" presId="urn:microsoft.com/office/officeart/2005/8/layout/hierarchy1"/>
    <dgm:cxn modelId="{D350500E-479A-494A-9D23-DC369FFECBCA}" type="presParOf" srcId="{37A2852F-D9DF-4158-9847-8D9A8B59EC0B}" destId="{BCCB8489-A723-4162-8618-991064684FF4}" srcOrd="1" destOrd="0" presId="urn:microsoft.com/office/officeart/2005/8/layout/hierarchy1"/>
    <dgm:cxn modelId="{69404A7E-F84B-448D-8A79-E455A9A1D390}" type="presParOf" srcId="{962FDF9D-2E45-495D-BA1C-B082AD27F479}" destId="{BE1C3B29-9C4C-4C56-BAB2-B9FBAD57FDE7}" srcOrd="1" destOrd="0" presId="urn:microsoft.com/office/officeart/2005/8/layout/hierarchy1"/>
    <dgm:cxn modelId="{D56A2111-1E7A-492D-8A1A-ED0888C98F80}" type="presParOf" srcId="{F403D91D-ABB7-4093-8DB3-65DF49B14AAF}" destId="{B4DC8ED0-99C3-4FB6-A6C8-E70CC2AD2EEB}" srcOrd="8" destOrd="0" presId="urn:microsoft.com/office/officeart/2005/8/layout/hierarchy1"/>
    <dgm:cxn modelId="{B694CBDE-F682-4933-80FC-76F6BCA710EB}" type="presParOf" srcId="{F403D91D-ABB7-4093-8DB3-65DF49B14AAF}" destId="{83E2E55E-F296-4F8F-88B5-98E729F5EB34}" srcOrd="9" destOrd="0" presId="urn:microsoft.com/office/officeart/2005/8/layout/hierarchy1"/>
    <dgm:cxn modelId="{F3D440D0-4488-4EF6-9701-B37CB81A11D9}" type="presParOf" srcId="{83E2E55E-F296-4F8F-88B5-98E729F5EB34}" destId="{FB1F01D6-1CD4-4C59-9D96-5F433528EC9C}" srcOrd="0" destOrd="0" presId="urn:microsoft.com/office/officeart/2005/8/layout/hierarchy1"/>
    <dgm:cxn modelId="{B1E8A28B-47B0-4794-A0EE-5FC07031AFBD}" type="presParOf" srcId="{FB1F01D6-1CD4-4C59-9D96-5F433528EC9C}" destId="{EE5E043C-DD60-4978-8DCC-04296334E162}" srcOrd="0" destOrd="0" presId="urn:microsoft.com/office/officeart/2005/8/layout/hierarchy1"/>
    <dgm:cxn modelId="{9B448241-9376-4933-B764-0ED410BEFB82}" type="presParOf" srcId="{FB1F01D6-1CD4-4C59-9D96-5F433528EC9C}" destId="{772A2B55-2936-49D9-9E60-26687A13F16D}" srcOrd="1" destOrd="0" presId="urn:microsoft.com/office/officeart/2005/8/layout/hierarchy1"/>
    <dgm:cxn modelId="{B1299DDF-091B-4112-8484-768CA4B81A16}" type="presParOf" srcId="{83E2E55E-F296-4F8F-88B5-98E729F5EB34}" destId="{703C8EE6-8B70-4FB8-BC29-177660C927E1}" srcOrd="1" destOrd="0" presId="urn:microsoft.com/office/officeart/2005/8/layout/hierarchy1"/>
    <dgm:cxn modelId="{A11474D7-969F-4728-B3CA-4A6B6B264680}" type="presParOf" srcId="{F403D91D-ABB7-4093-8DB3-65DF49B14AAF}" destId="{782B0822-401A-48B5-865C-AE30C6E0604C}" srcOrd="10" destOrd="0" presId="urn:microsoft.com/office/officeart/2005/8/layout/hierarchy1"/>
    <dgm:cxn modelId="{65852B53-1316-441F-A7C1-4473F69E1C48}" type="presParOf" srcId="{F403D91D-ABB7-4093-8DB3-65DF49B14AAF}" destId="{2C713265-0FC6-4E39-BCD5-58E2BE163ED7}" srcOrd="11" destOrd="0" presId="urn:microsoft.com/office/officeart/2005/8/layout/hierarchy1"/>
    <dgm:cxn modelId="{C5C33808-D06D-4A34-9793-EB8DDAEFB6E2}" type="presParOf" srcId="{2C713265-0FC6-4E39-BCD5-58E2BE163ED7}" destId="{61E0AB27-4A90-4D05-90CF-661B3EF9C75C}" srcOrd="0" destOrd="0" presId="urn:microsoft.com/office/officeart/2005/8/layout/hierarchy1"/>
    <dgm:cxn modelId="{79A16B2E-46AD-4636-A56E-6C6FE922B9D9}" type="presParOf" srcId="{61E0AB27-4A90-4D05-90CF-661B3EF9C75C}" destId="{1251D649-03C4-495B-A79D-40B907D669A0}" srcOrd="0" destOrd="0" presId="urn:microsoft.com/office/officeart/2005/8/layout/hierarchy1"/>
    <dgm:cxn modelId="{FA66EC7A-9E4C-4E3D-9D27-5EBB8952588C}" type="presParOf" srcId="{61E0AB27-4A90-4D05-90CF-661B3EF9C75C}" destId="{8279821F-385C-415A-A885-16005313D217}" srcOrd="1" destOrd="0" presId="urn:microsoft.com/office/officeart/2005/8/layout/hierarchy1"/>
    <dgm:cxn modelId="{77D378A1-61E1-4722-BC45-7BC39C235A2E}" type="presParOf" srcId="{2C713265-0FC6-4E39-BCD5-58E2BE163ED7}" destId="{1CCF6276-ACEB-470D-A8F5-BD1A17B259CD}" srcOrd="1" destOrd="0" presId="urn:microsoft.com/office/officeart/2005/8/layout/hierarchy1"/>
    <dgm:cxn modelId="{C5903857-C7AA-4047-B9E8-76F0FC341D16}" type="presParOf" srcId="{F403D91D-ABB7-4093-8DB3-65DF49B14AAF}" destId="{C081D917-E7C5-4B89-AD69-EAE848415E2D}" srcOrd="12" destOrd="0" presId="urn:microsoft.com/office/officeart/2005/8/layout/hierarchy1"/>
    <dgm:cxn modelId="{7A1EEF4F-3FDE-4961-B67A-8BBFC7889F21}" type="presParOf" srcId="{F403D91D-ABB7-4093-8DB3-65DF49B14AAF}" destId="{AB1432B7-A939-46A7-A72B-CFC06F00CCEC}" srcOrd="13" destOrd="0" presId="urn:microsoft.com/office/officeart/2005/8/layout/hierarchy1"/>
    <dgm:cxn modelId="{D2177E3D-3F99-41C2-B3F3-99C4074A5728}" type="presParOf" srcId="{AB1432B7-A939-46A7-A72B-CFC06F00CCEC}" destId="{11A66F42-7FDC-472B-8D2D-27B34FC11451}" srcOrd="0" destOrd="0" presId="urn:microsoft.com/office/officeart/2005/8/layout/hierarchy1"/>
    <dgm:cxn modelId="{9A330D43-3D95-4ADF-ADB9-58F814EAE7D1}" type="presParOf" srcId="{11A66F42-7FDC-472B-8D2D-27B34FC11451}" destId="{7C881547-BDA6-4F94-B120-56C1845600E4}" srcOrd="0" destOrd="0" presId="urn:microsoft.com/office/officeart/2005/8/layout/hierarchy1"/>
    <dgm:cxn modelId="{E5BAD81C-AEB8-403C-BC4B-06F6F8EEE450}" type="presParOf" srcId="{11A66F42-7FDC-472B-8D2D-27B34FC11451}" destId="{C025351F-9FAA-43D2-AA1D-F6712E0E35C4}" srcOrd="1" destOrd="0" presId="urn:microsoft.com/office/officeart/2005/8/layout/hierarchy1"/>
    <dgm:cxn modelId="{736985FD-79F8-4E3B-A2E8-2C95E0D73437}" type="presParOf" srcId="{AB1432B7-A939-46A7-A72B-CFC06F00CCEC}" destId="{ABF0E025-41CC-4AF9-ADF1-76E958B03BC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E64C10E-E998-44BE-8C26-66D30EEDEE47}" type="doc">
      <dgm:prSet loTypeId="urn:microsoft.com/office/officeart/2005/8/layout/venn2" loCatId="relationship" qsTypeId="urn:microsoft.com/office/officeart/2005/8/quickstyle/simple1" qsCatId="simple" csTypeId="urn:microsoft.com/office/officeart/2005/8/colors/accent5_2" csCatId="accent5" phldr="1"/>
      <dgm:spPr/>
      <dgm:t>
        <a:bodyPr/>
        <a:lstStyle/>
        <a:p>
          <a:pPr rtl="1"/>
          <a:endParaRPr lang="he-IL"/>
        </a:p>
      </dgm:t>
    </dgm:pt>
    <dgm:pt modelId="{52057F1A-6012-4C1B-8647-3BAB24A90735}">
      <dgm:prSet phldrT="[טקסט]" custT="1"/>
      <dgm:spPr>
        <a:solidFill>
          <a:srgbClr val="55B0A7"/>
        </a:solidFill>
        <a:effectLst>
          <a:innerShdw blurRad="63500" dist="50800">
            <a:prstClr val="black">
              <a:alpha val="50000"/>
            </a:prstClr>
          </a:innerShdw>
        </a:effectLst>
      </dgm:spPr>
      <dgm:t>
        <a:bodyPr/>
        <a:lstStyle/>
        <a:p>
          <a:pPr rtl="1"/>
          <a:r>
            <a:rPr lang="he-IL" sz="1200" b="1" dirty="0"/>
            <a:t>פינוי בינוי אחר ותכניות לחיזוק מבנים מפני רעידות אדמה (תמ"א 38)</a:t>
          </a:r>
        </a:p>
        <a:p>
          <a:pPr rtl="1"/>
          <a:r>
            <a:rPr lang="he-IL" sz="1200" b="1" dirty="0"/>
            <a:t>(201)</a:t>
          </a:r>
        </a:p>
      </dgm:t>
    </dgm:pt>
    <dgm:pt modelId="{FA8315AC-D835-4135-A3C2-51D278872C16}" type="parTrans" cxnId="{2B24B286-4005-4240-B176-A9760A3E9314}">
      <dgm:prSet/>
      <dgm:spPr/>
      <dgm:t>
        <a:bodyPr/>
        <a:lstStyle/>
        <a:p>
          <a:pPr rtl="1"/>
          <a:endParaRPr lang="he-IL" sz="2800" b="1"/>
        </a:p>
      </dgm:t>
    </dgm:pt>
    <dgm:pt modelId="{B425ABC5-FBED-416D-971E-CEE3F7676572}" type="sibTrans" cxnId="{2B24B286-4005-4240-B176-A9760A3E9314}">
      <dgm:prSet/>
      <dgm:spPr/>
      <dgm:t>
        <a:bodyPr/>
        <a:lstStyle/>
        <a:p>
          <a:pPr rtl="1"/>
          <a:endParaRPr lang="he-IL" sz="2800" b="1"/>
        </a:p>
      </dgm:t>
    </dgm:pt>
    <dgm:pt modelId="{F4F3E77F-488D-4D9C-B365-77EEA0397045}">
      <dgm:prSet phldrT="[טקסט]" custT="1"/>
      <dgm:spPr>
        <a:solidFill>
          <a:srgbClr val="55B0A7"/>
        </a:solidFill>
        <a:effectLst>
          <a:innerShdw blurRad="63500" dist="50800">
            <a:prstClr val="black">
              <a:alpha val="50000"/>
            </a:prstClr>
          </a:innerShdw>
        </a:effectLst>
      </dgm:spPr>
      <dgm:t>
        <a:bodyPr/>
        <a:lstStyle/>
        <a:p>
          <a:pPr rtl="1"/>
          <a:r>
            <a:rPr lang="he-IL" sz="1200" b="1" dirty="0"/>
            <a:t>תכניות מקודמות על ידי יזמים מסלול מיסוי</a:t>
          </a:r>
        </a:p>
        <a:p>
          <a:pPr rtl="1"/>
          <a:r>
            <a:rPr lang="he-IL" sz="1200" b="1" dirty="0"/>
            <a:t>(191)</a:t>
          </a:r>
        </a:p>
      </dgm:t>
    </dgm:pt>
    <dgm:pt modelId="{38555FFB-2A53-46B1-8EE4-5E05A9E1ED9E}" type="parTrans" cxnId="{ED5F1210-AFC4-43A0-89A5-C74E93C71DDC}">
      <dgm:prSet/>
      <dgm:spPr/>
      <dgm:t>
        <a:bodyPr/>
        <a:lstStyle/>
        <a:p>
          <a:pPr rtl="1"/>
          <a:endParaRPr lang="he-IL" sz="2800" b="1"/>
        </a:p>
      </dgm:t>
    </dgm:pt>
    <dgm:pt modelId="{92C43081-9B91-413F-BC60-6D6302126A25}" type="sibTrans" cxnId="{ED5F1210-AFC4-43A0-89A5-C74E93C71DDC}">
      <dgm:prSet/>
      <dgm:spPr/>
      <dgm:t>
        <a:bodyPr/>
        <a:lstStyle/>
        <a:p>
          <a:pPr rtl="1"/>
          <a:endParaRPr lang="he-IL" sz="2800" b="1"/>
        </a:p>
      </dgm:t>
    </dgm:pt>
    <dgm:pt modelId="{3E58F6C4-7891-404C-9B5F-79D572C8F628}">
      <dgm:prSet phldrT="[טקסט]" custT="1"/>
      <dgm:spPr>
        <a:solidFill>
          <a:srgbClr val="55B0A7"/>
        </a:solidFill>
        <a:effectLst>
          <a:innerShdw blurRad="63500" dist="50800">
            <a:prstClr val="black">
              <a:alpha val="50000"/>
            </a:prstClr>
          </a:innerShdw>
        </a:effectLst>
      </dgm:spPr>
      <dgm:t>
        <a:bodyPr/>
        <a:lstStyle/>
        <a:p>
          <a:pPr rtl="1"/>
          <a:r>
            <a:rPr lang="he-IL" sz="1200" b="1" dirty="0"/>
            <a:t>תכניות המקודמות על ידי </a:t>
          </a:r>
          <a:r>
            <a:rPr lang="he-IL" sz="1200" b="1" dirty="0" err="1"/>
            <a:t>רמ"י</a:t>
          </a:r>
          <a:r>
            <a:rPr lang="he-IL" sz="1200" b="1" dirty="0"/>
            <a:t>, משב"ש, מנהל התכנון ורשויות מקומיות נוספות </a:t>
          </a:r>
        </a:p>
        <a:p>
          <a:pPr rtl="1"/>
          <a:r>
            <a:rPr lang="he-IL" sz="1200" b="1" dirty="0"/>
            <a:t>(82)</a:t>
          </a:r>
        </a:p>
      </dgm:t>
    </dgm:pt>
    <dgm:pt modelId="{5AC689B6-9963-4C59-A149-6E0625BF71A8}" type="parTrans" cxnId="{31FED1AB-56D4-4B5C-974D-0A5142454FB1}">
      <dgm:prSet/>
      <dgm:spPr/>
      <dgm:t>
        <a:bodyPr/>
        <a:lstStyle/>
        <a:p>
          <a:pPr rtl="1"/>
          <a:endParaRPr lang="he-IL" sz="2800" b="1"/>
        </a:p>
      </dgm:t>
    </dgm:pt>
    <dgm:pt modelId="{BE9151F0-CBF4-418F-88B6-D69498B3CA4D}" type="sibTrans" cxnId="{31FED1AB-56D4-4B5C-974D-0A5142454FB1}">
      <dgm:prSet/>
      <dgm:spPr/>
      <dgm:t>
        <a:bodyPr/>
        <a:lstStyle/>
        <a:p>
          <a:pPr rtl="1"/>
          <a:endParaRPr lang="he-IL" sz="2800" b="1"/>
        </a:p>
      </dgm:t>
    </dgm:pt>
    <dgm:pt modelId="{BEC6F3CB-EF95-4F94-A86E-B0F6D54BD41D}">
      <dgm:prSet phldrT="[טקסט]" custT="1"/>
      <dgm:spPr>
        <a:solidFill>
          <a:srgbClr val="55B0A7"/>
        </a:solidFill>
        <a:effectLst>
          <a:innerShdw blurRad="63500" dist="50800">
            <a:prstClr val="black">
              <a:alpha val="50000"/>
            </a:prstClr>
          </a:innerShdw>
        </a:effectLst>
      </dgm:spPr>
      <dgm:t>
        <a:bodyPr/>
        <a:lstStyle/>
        <a:p>
          <a:pPr rtl="1"/>
          <a:r>
            <a:rPr lang="he-IL" sz="1200" b="1" dirty="0"/>
            <a:t>תכניות בניהול הרשות הממשלתית (150) </a:t>
          </a:r>
        </a:p>
        <a:p>
          <a:pPr rtl="1"/>
          <a:r>
            <a:rPr lang="he-IL" sz="1200" b="1" dirty="0"/>
            <a:t>+ </a:t>
          </a:r>
        </a:p>
        <a:p>
          <a:pPr rtl="1"/>
          <a:r>
            <a:rPr lang="he-IL" sz="1200" b="1" dirty="0"/>
            <a:t>תכניות במימון הרשות הממשלתית בניהול הרשויות המקומיות (כ-25)</a:t>
          </a:r>
        </a:p>
      </dgm:t>
    </dgm:pt>
    <dgm:pt modelId="{F853F175-50EF-4BAD-BE40-FE724C43F50F}" type="parTrans" cxnId="{75B0FA2B-9FE3-4D40-863F-EFBB1CE463C3}">
      <dgm:prSet/>
      <dgm:spPr/>
      <dgm:t>
        <a:bodyPr/>
        <a:lstStyle/>
        <a:p>
          <a:pPr rtl="1"/>
          <a:endParaRPr lang="he-IL" sz="2800" b="1"/>
        </a:p>
      </dgm:t>
    </dgm:pt>
    <dgm:pt modelId="{DF40801A-3877-4093-A575-9737950A90FD}" type="sibTrans" cxnId="{75B0FA2B-9FE3-4D40-863F-EFBB1CE463C3}">
      <dgm:prSet/>
      <dgm:spPr/>
      <dgm:t>
        <a:bodyPr/>
        <a:lstStyle/>
        <a:p>
          <a:pPr rtl="1"/>
          <a:endParaRPr lang="he-IL" sz="2800" b="1"/>
        </a:p>
      </dgm:t>
    </dgm:pt>
    <dgm:pt modelId="{2AC85D58-70EE-46D8-8C3D-17620FBF5A09}" type="pres">
      <dgm:prSet presAssocID="{2E64C10E-E998-44BE-8C26-66D30EEDEE47}" presName="Name0" presStyleCnt="0">
        <dgm:presLayoutVars>
          <dgm:chMax val="7"/>
          <dgm:resizeHandles val="exact"/>
        </dgm:presLayoutVars>
      </dgm:prSet>
      <dgm:spPr/>
    </dgm:pt>
    <dgm:pt modelId="{52A3CCA9-8DF3-443A-B244-EA2B306114D5}" type="pres">
      <dgm:prSet presAssocID="{2E64C10E-E998-44BE-8C26-66D30EEDEE47}" presName="comp1" presStyleCnt="0"/>
      <dgm:spPr/>
    </dgm:pt>
    <dgm:pt modelId="{98ED2639-CB98-4A6A-8664-D8A6B601C997}" type="pres">
      <dgm:prSet presAssocID="{2E64C10E-E998-44BE-8C26-66D30EEDEE47}" presName="circle1" presStyleLbl="node1" presStyleIdx="0" presStyleCnt="4" custLinFactNeighborX="-30" custLinFactNeighborY="3844"/>
      <dgm:spPr/>
    </dgm:pt>
    <dgm:pt modelId="{B8E2548D-C4C3-4E6C-85A9-3FEC778E8E49}" type="pres">
      <dgm:prSet presAssocID="{2E64C10E-E998-44BE-8C26-66D30EEDEE47}" presName="c1text" presStyleLbl="node1" presStyleIdx="0" presStyleCnt="4">
        <dgm:presLayoutVars>
          <dgm:bulletEnabled val="1"/>
        </dgm:presLayoutVars>
      </dgm:prSet>
      <dgm:spPr/>
    </dgm:pt>
    <dgm:pt modelId="{F60BBF9D-F36C-44D2-AF6D-94601CBD6DA8}" type="pres">
      <dgm:prSet presAssocID="{2E64C10E-E998-44BE-8C26-66D30EEDEE47}" presName="comp2" presStyleCnt="0"/>
      <dgm:spPr/>
    </dgm:pt>
    <dgm:pt modelId="{96CECFBB-75EE-41B5-937E-152247E6720B}" type="pres">
      <dgm:prSet presAssocID="{2E64C10E-E998-44BE-8C26-66D30EEDEE47}" presName="circle2" presStyleLbl="node1" presStyleIdx="1" presStyleCnt="4"/>
      <dgm:spPr/>
    </dgm:pt>
    <dgm:pt modelId="{C1EB44D9-EC20-4B57-89C6-F944657DFF60}" type="pres">
      <dgm:prSet presAssocID="{2E64C10E-E998-44BE-8C26-66D30EEDEE47}" presName="c2text" presStyleLbl="node1" presStyleIdx="1" presStyleCnt="4">
        <dgm:presLayoutVars>
          <dgm:bulletEnabled val="1"/>
        </dgm:presLayoutVars>
      </dgm:prSet>
      <dgm:spPr/>
    </dgm:pt>
    <dgm:pt modelId="{FBD60AD1-8206-4591-BB8F-667D6BFA97E2}" type="pres">
      <dgm:prSet presAssocID="{2E64C10E-E998-44BE-8C26-66D30EEDEE47}" presName="comp3" presStyleCnt="0"/>
      <dgm:spPr/>
    </dgm:pt>
    <dgm:pt modelId="{C3D7C598-0A66-4274-BDF3-B24012DBEAFB}" type="pres">
      <dgm:prSet presAssocID="{2E64C10E-E998-44BE-8C26-66D30EEDEE47}" presName="circle3" presStyleLbl="node1" presStyleIdx="2" presStyleCnt="4"/>
      <dgm:spPr/>
    </dgm:pt>
    <dgm:pt modelId="{3E89BA4C-4A53-4CEC-913A-9ED659F6029B}" type="pres">
      <dgm:prSet presAssocID="{2E64C10E-E998-44BE-8C26-66D30EEDEE47}" presName="c3text" presStyleLbl="node1" presStyleIdx="2" presStyleCnt="4">
        <dgm:presLayoutVars>
          <dgm:bulletEnabled val="1"/>
        </dgm:presLayoutVars>
      </dgm:prSet>
      <dgm:spPr/>
    </dgm:pt>
    <dgm:pt modelId="{D66C5608-B094-40E7-90A1-A3EEBEE8242C}" type="pres">
      <dgm:prSet presAssocID="{2E64C10E-E998-44BE-8C26-66D30EEDEE47}" presName="comp4" presStyleCnt="0"/>
      <dgm:spPr/>
    </dgm:pt>
    <dgm:pt modelId="{0AB2D898-01F8-4590-BFDD-CAB347A69126}" type="pres">
      <dgm:prSet presAssocID="{2E64C10E-E998-44BE-8C26-66D30EEDEE47}" presName="circle4" presStyleLbl="node1" presStyleIdx="3" presStyleCnt="4"/>
      <dgm:spPr/>
    </dgm:pt>
    <dgm:pt modelId="{5F96AABC-D304-4931-9DCB-414EA56F9D46}" type="pres">
      <dgm:prSet presAssocID="{2E64C10E-E998-44BE-8C26-66D30EEDEE47}" presName="c4text" presStyleLbl="node1" presStyleIdx="3" presStyleCnt="4">
        <dgm:presLayoutVars>
          <dgm:bulletEnabled val="1"/>
        </dgm:presLayoutVars>
      </dgm:prSet>
      <dgm:spPr/>
    </dgm:pt>
  </dgm:ptLst>
  <dgm:cxnLst>
    <dgm:cxn modelId="{ED5F1210-AFC4-43A0-89A5-C74E93C71DDC}" srcId="{2E64C10E-E998-44BE-8C26-66D30EEDEE47}" destId="{F4F3E77F-488D-4D9C-B365-77EEA0397045}" srcOrd="1" destOrd="0" parTransId="{38555FFB-2A53-46B1-8EE4-5E05A9E1ED9E}" sibTransId="{92C43081-9B91-413F-BC60-6D6302126A25}"/>
    <dgm:cxn modelId="{C15E4C27-1BC5-45E6-A6E0-634AA29290F1}" type="presOf" srcId="{52057F1A-6012-4C1B-8647-3BAB24A90735}" destId="{98ED2639-CB98-4A6A-8664-D8A6B601C997}" srcOrd="0" destOrd="0" presId="urn:microsoft.com/office/officeart/2005/8/layout/venn2"/>
    <dgm:cxn modelId="{75B0FA2B-9FE3-4D40-863F-EFBB1CE463C3}" srcId="{2E64C10E-E998-44BE-8C26-66D30EEDEE47}" destId="{BEC6F3CB-EF95-4F94-A86E-B0F6D54BD41D}" srcOrd="3" destOrd="0" parTransId="{F853F175-50EF-4BAD-BE40-FE724C43F50F}" sibTransId="{DF40801A-3877-4093-A575-9737950A90FD}"/>
    <dgm:cxn modelId="{B327DA3A-B309-4132-B2A8-611AECDB499B}" type="presOf" srcId="{2E64C10E-E998-44BE-8C26-66D30EEDEE47}" destId="{2AC85D58-70EE-46D8-8C3D-17620FBF5A09}" srcOrd="0" destOrd="0" presId="urn:microsoft.com/office/officeart/2005/8/layout/venn2"/>
    <dgm:cxn modelId="{9CD85E82-67A8-49B3-AB71-70E3A8E3CF56}" type="presOf" srcId="{F4F3E77F-488D-4D9C-B365-77EEA0397045}" destId="{C1EB44D9-EC20-4B57-89C6-F944657DFF60}" srcOrd="1" destOrd="0" presId="urn:microsoft.com/office/officeart/2005/8/layout/venn2"/>
    <dgm:cxn modelId="{2B24B286-4005-4240-B176-A9760A3E9314}" srcId="{2E64C10E-E998-44BE-8C26-66D30EEDEE47}" destId="{52057F1A-6012-4C1B-8647-3BAB24A90735}" srcOrd="0" destOrd="0" parTransId="{FA8315AC-D835-4135-A3C2-51D278872C16}" sibTransId="{B425ABC5-FBED-416D-971E-CEE3F7676572}"/>
    <dgm:cxn modelId="{602B1594-BD3F-4D8C-81ED-F6A371D77141}" type="presOf" srcId="{3E58F6C4-7891-404C-9B5F-79D572C8F628}" destId="{3E89BA4C-4A53-4CEC-913A-9ED659F6029B}" srcOrd="1" destOrd="0" presId="urn:microsoft.com/office/officeart/2005/8/layout/venn2"/>
    <dgm:cxn modelId="{DD23E8A2-79EA-4E73-ACD4-21BD4CA38098}" type="presOf" srcId="{F4F3E77F-488D-4D9C-B365-77EEA0397045}" destId="{96CECFBB-75EE-41B5-937E-152247E6720B}" srcOrd="0" destOrd="0" presId="urn:microsoft.com/office/officeart/2005/8/layout/venn2"/>
    <dgm:cxn modelId="{31FED1AB-56D4-4B5C-974D-0A5142454FB1}" srcId="{2E64C10E-E998-44BE-8C26-66D30EEDEE47}" destId="{3E58F6C4-7891-404C-9B5F-79D572C8F628}" srcOrd="2" destOrd="0" parTransId="{5AC689B6-9963-4C59-A149-6E0625BF71A8}" sibTransId="{BE9151F0-CBF4-418F-88B6-D69498B3CA4D}"/>
    <dgm:cxn modelId="{5B9913AD-2F3A-4DD2-B841-D11026502A8F}" type="presOf" srcId="{BEC6F3CB-EF95-4F94-A86E-B0F6D54BD41D}" destId="{0AB2D898-01F8-4590-BFDD-CAB347A69126}" srcOrd="0" destOrd="0" presId="urn:microsoft.com/office/officeart/2005/8/layout/venn2"/>
    <dgm:cxn modelId="{A0D33EAD-594B-4D66-A3BA-FB34093F90CF}" type="presOf" srcId="{BEC6F3CB-EF95-4F94-A86E-B0F6D54BD41D}" destId="{5F96AABC-D304-4931-9DCB-414EA56F9D46}" srcOrd="1" destOrd="0" presId="urn:microsoft.com/office/officeart/2005/8/layout/venn2"/>
    <dgm:cxn modelId="{F06305CF-F1AA-4E80-B7B4-5D8B214663E3}" type="presOf" srcId="{52057F1A-6012-4C1B-8647-3BAB24A90735}" destId="{B8E2548D-C4C3-4E6C-85A9-3FEC778E8E49}" srcOrd="1" destOrd="0" presId="urn:microsoft.com/office/officeart/2005/8/layout/venn2"/>
    <dgm:cxn modelId="{A05DB7D4-04B3-4D9C-AB73-282305B22E63}" type="presOf" srcId="{3E58F6C4-7891-404C-9B5F-79D572C8F628}" destId="{C3D7C598-0A66-4274-BDF3-B24012DBEAFB}" srcOrd="0" destOrd="0" presId="urn:microsoft.com/office/officeart/2005/8/layout/venn2"/>
    <dgm:cxn modelId="{0CD41377-D7BA-4920-AD2D-81D3CBAAABDC}" type="presParOf" srcId="{2AC85D58-70EE-46D8-8C3D-17620FBF5A09}" destId="{52A3CCA9-8DF3-443A-B244-EA2B306114D5}" srcOrd="0" destOrd="0" presId="urn:microsoft.com/office/officeart/2005/8/layout/venn2"/>
    <dgm:cxn modelId="{7C52F8B1-D30C-4F97-9EA4-BEFC8E2D68CF}" type="presParOf" srcId="{52A3CCA9-8DF3-443A-B244-EA2B306114D5}" destId="{98ED2639-CB98-4A6A-8664-D8A6B601C997}" srcOrd="0" destOrd="0" presId="urn:microsoft.com/office/officeart/2005/8/layout/venn2"/>
    <dgm:cxn modelId="{6F2CF33E-9E77-44DF-935B-F1456E29F061}" type="presParOf" srcId="{52A3CCA9-8DF3-443A-B244-EA2B306114D5}" destId="{B8E2548D-C4C3-4E6C-85A9-3FEC778E8E49}" srcOrd="1" destOrd="0" presId="urn:microsoft.com/office/officeart/2005/8/layout/venn2"/>
    <dgm:cxn modelId="{8464920D-EA58-49C0-9C20-EFA0BDE82065}" type="presParOf" srcId="{2AC85D58-70EE-46D8-8C3D-17620FBF5A09}" destId="{F60BBF9D-F36C-44D2-AF6D-94601CBD6DA8}" srcOrd="1" destOrd="0" presId="urn:microsoft.com/office/officeart/2005/8/layout/venn2"/>
    <dgm:cxn modelId="{B195925A-A9DE-4F60-B811-73A0A9BB8AE1}" type="presParOf" srcId="{F60BBF9D-F36C-44D2-AF6D-94601CBD6DA8}" destId="{96CECFBB-75EE-41B5-937E-152247E6720B}" srcOrd="0" destOrd="0" presId="urn:microsoft.com/office/officeart/2005/8/layout/venn2"/>
    <dgm:cxn modelId="{6FF93684-560A-4D6A-8BFC-9D0D1AA3CB57}" type="presParOf" srcId="{F60BBF9D-F36C-44D2-AF6D-94601CBD6DA8}" destId="{C1EB44D9-EC20-4B57-89C6-F944657DFF60}" srcOrd="1" destOrd="0" presId="urn:microsoft.com/office/officeart/2005/8/layout/venn2"/>
    <dgm:cxn modelId="{685FCEBA-D546-4C93-BE2D-BA0702302A22}" type="presParOf" srcId="{2AC85D58-70EE-46D8-8C3D-17620FBF5A09}" destId="{FBD60AD1-8206-4591-BB8F-667D6BFA97E2}" srcOrd="2" destOrd="0" presId="urn:microsoft.com/office/officeart/2005/8/layout/venn2"/>
    <dgm:cxn modelId="{765F097F-3A16-49C3-BABA-4D92F71E1E8D}" type="presParOf" srcId="{FBD60AD1-8206-4591-BB8F-667D6BFA97E2}" destId="{C3D7C598-0A66-4274-BDF3-B24012DBEAFB}" srcOrd="0" destOrd="0" presId="urn:microsoft.com/office/officeart/2005/8/layout/venn2"/>
    <dgm:cxn modelId="{7E442D53-05E4-4D6E-B237-759291CB0BD0}" type="presParOf" srcId="{FBD60AD1-8206-4591-BB8F-667D6BFA97E2}" destId="{3E89BA4C-4A53-4CEC-913A-9ED659F6029B}" srcOrd="1" destOrd="0" presId="urn:microsoft.com/office/officeart/2005/8/layout/venn2"/>
    <dgm:cxn modelId="{33486889-10C4-43E5-B5CC-E633D756795F}" type="presParOf" srcId="{2AC85D58-70EE-46D8-8C3D-17620FBF5A09}" destId="{D66C5608-B094-40E7-90A1-A3EEBEE8242C}" srcOrd="3" destOrd="0" presId="urn:microsoft.com/office/officeart/2005/8/layout/venn2"/>
    <dgm:cxn modelId="{0D756828-D4E8-4D83-BABE-8BEDB2C6BF3A}" type="presParOf" srcId="{D66C5608-B094-40E7-90A1-A3EEBEE8242C}" destId="{0AB2D898-01F8-4590-BFDD-CAB347A69126}" srcOrd="0" destOrd="0" presId="urn:microsoft.com/office/officeart/2005/8/layout/venn2"/>
    <dgm:cxn modelId="{4645CEBA-3B64-45A8-9AD9-1BE49B294397}" type="presParOf" srcId="{D66C5608-B094-40E7-90A1-A3EEBEE8242C}" destId="{5F96AABC-D304-4931-9DCB-414EA56F9D4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1D917-E7C5-4B89-AD69-EAE848415E2D}">
      <dsp:nvSpPr>
        <dsp:cNvPr id="0" name=""/>
        <dsp:cNvSpPr/>
      </dsp:nvSpPr>
      <dsp:spPr>
        <a:xfrm>
          <a:off x="3829082" y="760129"/>
          <a:ext cx="1802556" cy="4192682"/>
        </a:xfrm>
        <a:custGeom>
          <a:avLst/>
          <a:gdLst/>
          <a:ahLst/>
          <a:cxnLst/>
          <a:rect l="0" t="0" r="0" b="0"/>
          <a:pathLst>
            <a:path>
              <a:moveTo>
                <a:pt x="1802556" y="0"/>
              </a:moveTo>
              <a:lnTo>
                <a:pt x="1802556" y="4105604"/>
              </a:lnTo>
              <a:lnTo>
                <a:pt x="0" y="4105604"/>
              </a:lnTo>
              <a:lnTo>
                <a:pt x="0" y="4192682"/>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82B0822-401A-48B5-865C-AE30C6E0604C}">
      <dsp:nvSpPr>
        <dsp:cNvPr id="0" name=""/>
        <dsp:cNvSpPr/>
      </dsp:nvSpPr>
      <dsp:spPr>
        <a:xfrm>
          <a:off x="5143022" y="760129"/>
          <a:ext cx="488616" cy="4201426"/>
        </a:xfrm>
        <a:custGeom>
          <a:avLst/>
          <a:gdLst/>
          <a:ahLst/>
          <a:cxnLst/>
          <a:rect l="0" t="0" r="0" b="0"/>
          <a:pathLst>
            <a:path>
              <a:moveTo>
                <a:pt x="488616" y="0"/>
              </a:moveTo>
              <a:lnTo>
                <a:pt x="488616" y="4114348"/>
              </a:lnTo>
              <a:lnTo>
                <a:pt x="0" y="4114348"/>
              </a:lnTo>
              <a:lnTo>
                <a:pt x="0" y="4201426"/>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4DC8ED0-99C3-4FB6-A6C8-E70CC2AD2EEB}">
      <dsp:nvSpPr>
        <dsp:cNvPr id="0" name=""/>
        <dsp:cNvSpPr/>
      </dsp:nvSpPr>
      <dsp:spPr>
        <a:xfrm>
          <a:off x="5631639" y="760129"/>
          <a:ext cx="766885" cy="4227659"/>
        </a:xfrm>
        <a:custGeom>
          <a:avLst/>
          <a:gdLst/>
          <a:ahLst/>
          <a:cxnLst/>
          <a:rect l="0" t="0" r="0" b="0"/>
          <a:pathLst>
            <a:path>
              <a:moveTo>
                <a:pt x="0" y="0"/>
              </a:moveTo>
              <a:lnTo>
                <a:pt x="0" y="4140581"/>
              </a:lnTo>
              <a:lnTo>
                <a:pt x="766885" y="4140581"/>
              </a:lnTo>
              <a:lnTo>
                <a:pt x="766885" y="4227659"/>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885B387-8615-4324-8A61-F0C7190773CA}">
      <dsp:nvSpPr>
        <dsp:cNvPr id="0" name=""/>
        <dsp:cNvSpPr/>
      </dsp:nvSpPr>
      <dsp:spPr>
        <a:xfrm>
          <a:off x="5360705" y="760129"/>
          <a:ext cx="270933" cy="2525312"/>
        </a:xfrm>
        <a:custGeom>
          <a:avLst/>
          <a:gdLst/>
          <a:ahLst/>
          <a:cxnLst/>
          <a:rect l="0" t="0" r="0" b="0"/>
          <a:pathLst>
            <a:path>
              <a:moveTo>
                <a:pt x="270933" y="0"/>
              </a:moveTo>
              <a:lnTo>
                <a:pt x="270933" y="2438234"/>
              </a:lnTo>
              <a:lnTo>
                <a:pt x="0" y="2438234"/>
              </a:lnTo>
              <a:lnTo>
                <a:pt x="0" y="2525312"/>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7A7008D-B9AF-4194-A8CE-00D4B4C7977A}">
      <dsp:nvSpPr>
        <dsp:cNvPr id="0" name=""/>
        <dsp:cNvSpPr/>
      </dsp:nvSpPr>
      <dsp:spPr>
        <a:xfrm>
          <a:off x="8201803" y="4083478"/>
          <a:ext cx="1759448" cy="924770"/>
        </a:xfrm>
        <a:custGeom>
          <a:avLst/>
          <a:gdLst/>
          <a:ahLst/>
          <a:cxnLst/>
          <a:rect l="0" t="0" r="0" b="0"/>
          <a:pathLst>
            <a:path>
              <a:moveTo>
                <a:pt x="1759448" y="0"/>
              </a:moveTo>
              <a:lnTo>
                <a:pt x="1759448" y="837692"/>
              </a:lnTo>
              <a:lnTo>
                <a:pt x="0" y="837692"/>
              </a:lnTo>
              <a:lnTo>
                <a:pt x="0" y="92477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3CCBA54-8F63-49F9-9782-D32AB06CDB7D}">
      <dsp:nvSpPr>
        <dsp:cNvPr id="0" name=""/>
        <dsp:cNvSpPr/>
      </dsp:nvSpPr>
      <dsp:spPr>
        <a:xfrm>
          <a:off x="9466611" y="4083478"/>
          <a:ext cx="494640" cy="924770"/>
        </a:xfrm>
        <a:custGeom>
          <a:avLst/>
          <a:gdLst/>
          <a:ahLst/>
          <a:cxnLst/>
          <a:rect l="0" t="0" r="0" b="0"/>
          <a:pathLst>
            <a:path>
              <a:moveTo>
                <a:pt x="494640" y="0"/>
              </a:moveTo>
              <a:lnTo>
                <a:pt x="494640" y="837692"/>
              </a:lnTo>
              <a:lnTo>
                <a:pt x="0" y="837692"/>
              </a:lnTo>
              <a:lnTo>
                <a:pt x="0" y="92477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EEF9591-3DBF-47B2-A1EC-8B8E8D275CDB}">
      <dsp:nvSpPr>
        <dsp:cNvPr id="0" name=""/>
        <dsp:cNvSpPr/>
      </dsp:nvSpPr>
      <dsp:spPr>
        <a:xfrm>
          <a:off x="9961252" y="4083478"/>
          <a:ext cx="761077" cy="924770"/>
        </a:xfrm>
        <a:custGeom>
          <a:avLst/>
          <a:gdLst/>
          <a:ahLst/>
          <a:cxnLst/>
          <a:rect l="0" t="0" r="0" b="0"/>
          <a:pathLst>
            <a:path>
              <a:moveTo>
                <a:pt x="0" y="0"/>
              </a:moveTo>
              <a:lnTo>
                <a:pt x="0" y="837692"/>
              </a:lnTo>
              <a:lnTo>
                <a:pt x="761077" y="837692"/>
              </a:lnTo>
              <a:lnTo>
                <a:pt x="761077" y="924770"/>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FF5733D-A3D3-4A2A-A817-C611CB577828}">
      <dsp:nvSpPr>
        <dsp:cNvPr id="0" name=""/>
        <dsp:cNvSpPr/>
      </dsp:nvSpPr>
      <dsp:spPr>
        <a:xfrm>
          <a:off x="5631639" y="760129"/>
          <a:ext cx="4329613" cy="2726467"/>
        </a:xfrm>
        <a:custGeom>
          <a:avLst/>
          <a:gdLst/>
          <a:ahLst/>
          <a:cxnLst/>
          <a:rect l="0" t="0" r="0" b="0"/>
          <a:pathLst>
            <a:path>
              <a:moveTo>
                <a:pt x="0" y="0"/>
              </a:moveTo>
              <a:lnTo>
                <a:pt x="0" y="2639389"/>
              </a:lnTo>
              <a:lnTo>
                <a:pt x="4329613" y="2639389"/>
              </a:lnTo>
              <a:lnTo>
                <a:pt x="4329613" y="272646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1B6891E9-9563-4608-8207-7C709930DBFA}">
      <dsp:nvSpPr>
        <dsp:cNvPr id="0" name=""/>
        <dsp:cNvSpPr/>
      </dsp:nvSpPr>
      <dsp:spPr>
        <a:xfrm>
          <a:off x="1322796" y="760129"/>
          <a:ext cx="4308842" cy="2768255"/>
        </a:xfrm>
        <a:custGeom>
          <a:avLst/>
          <a:gdLst/>
          <a:ahLst/>
          <a:cxnLst/>
          <a:rect l="0" t="0" r="0" b="0"/>
          <a:pathLst>
            <a:path>
              <a:moveTo>
                <a:pt x="4308842" y="0"/>
              </a:moveTo>
              <a:lnTo>
                <a:pt x="4308842" y="2681177"/>
              </a:lnTo>
              <a:lnTo>
                <a:pt x="0" y="2681177"/>
              </a:lnTo>
              <a:lnTo>
                <a:pt x="0" y="2768255"/>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B1F28A2-7E47-4528-9F0D-61FA1668E9B7}">
      <dsp:nvSpPr>
        <dsp:cNvPr id="0" name=""/>
        <dsp:cNvSpPr/>
      </dsp:nvSpPr>
      <dsp:spPr>
        <a:xfrm>
          <a:off x="5631642" y="1746658"/>
          <a:ext cx="1184002" cy="536414"/>
        </a:xfrm>
        <a:custGeom>
          <a:avLst/>
          <a:gdLst/>
          <a:ahLst/>
          <a:cxnLst/>
          <a:rect l="0" t="0" r="0" b="0"/>
          <a:pathLst>
            <a:path>
              <a:moveTo>
                <a:pt x="0" y="0"/>
              </a:moveTo>
              <a:lnTo>
                <a:pt x="0" y="449336"/>
              </a:lnTo>
              <a:lnTo>
                <a:pt x="1184002" y="449336"/>
              </a:lnTo>
              <a:lnTo>
                <a:pt x="1184002" y="536414"/>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EAD0605B-E621-4EC9-9F56-32E9CCBDF4C3}">
      <dsp:nvSpPr>
        <dsp:cNvPr id="0" name=""/>
        <dsp:cNvSpPr/>
      </dsp:nvSpPr>
      <dsp:spPr>
        <a:xfrm>
          <a:off x="5631642" y="1746658"/>
          <a:ext cx="2500452" cy="528219"/>
        </a:xfrm>
        <a:custGeom>
          <a:avLst/>
          <a:gdLst/>
          <a:ahLst/>
          <a:cxnLst/>
          <a:rect l="0" t="0" r="0" b="0"/>
          <a:pathLst>
            <a:path>
              <a:moveTo>
                <a:pt x="0" y="0"/>
              </a:moveTo>
              <a:lnTo>
                <a:pt x="0" y="441141"/>
              </a:lnTo>
              <a:lnTo>
                <a:pt x="2500452" y="441141"/>
              </a:lnTo>
              <a:lnTo>
                <a:pt x="2500452" y="528219"/>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F3246471-4B4F-46E8-8125-B9B376203A34}">
      <dsp:nvSpPr>
        <dsp:cNvPr id="0" name=""/>
        <dsp:cNvSpPr/>
      </dsp:nvSpPr>
      <dsp:spPr>
        <a:xfrm>
          <a:off x="5631642" y="1746658"/>
          <a:ext cx="3850731" cy="536414"/>
        </a:xfrm>
        <a:custGeom>
          <a:avLst/>
          <a:gdLst/>
          <a:ahLst/>
          <a:cxnLst/>
          <a:rect l="0" t="0" r="0" b="0"/>
          <a:pathLst>
            <a:path>
              <a:moveTo>
                <a:pt x="0" y="0"/>
              </a:moveTo>
              <a:lnTo>
                <a:pt x="0" y="449336"/>
              </a:lnTo>
              <a:lnTo>
                <a:pt x="3850731" y="449336"/>
              </a:lnTo>
              <a:lnTo>
                <a:pt x="3850731" y="536414"/>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C2EE9BD-B2B4-4BEA-911F-BEB5E20DD8DB}">
      <dsp:nvSpPr>
        <dsp:cNvPr id="0" name=""/>
        <dsp:cNvSpPr/>
      </dsp:nvSpPr>
      <dsp:spPr>
        <a:xfrm>
          <a:off x="5631642" y="1746658"/>
          <a:ext cx="5110068" cy="548972"/>
        </a:xfrm>
        <a:custGeom>
          <a:avLst/>
          <a:gdLst/>
          <a:ahLst/>
          <a:cxnLst/>
          <a:rect l="0" t="0" r="0" b="0"/>
          <a:pathLst>
            <a:path>
              <a:moveTo>
                <a:pt x="0" y="0"/>
              </a:moveTo>
              <a:lnTo>
                <a:pt x="0" y="461894"/>
              </a:lnTo>
              <a:lnTo>
                <a:pt x="5110068" y="461894"/>
              </a:lnTo>
              <a:lnTo>
                <a:pt x="5110068" y="548972"/>
              </a:lnTo>
            </a:path>
          </a:pathLst>
        </a:custGeom>
        <a:noFill/>
        <a:ln w="12700" cap="flat" cmpd="sng" algn="ctr">
          <a:solidFill>
            <a:schemeClr val="accent1">
              <a:shade val="8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4405AF1B-F876-47E5-B642-BD68CDAA8107}">
      <dsp:nvSpPr>
        <dsp:cNvPr id="0" name=""/>
        <dsp:cNvSpPr/>
      </dsp:nvSpPr>
      <dsp:spPr>
        <a:xfrm>
          <a:off x="5585919" y="760129"/>
          <a:ext cx="91440" cy="389647"/>
        </a:xfrm>
        <a:custGeom>
          <a:avLst/>
          <a:gdLst/>
          <a:ahLst/>
          <a:cxnLst/>
          <a:rect l="0" t="0" r="0" b="0"/>
          <a:pathLst>
            <a:path>
              <a:moveTo>
                <a:pt x="45720" y="0"/>
              </a:moveTo>
              <a:lnTo>
                <a:pt x="45720" y="302569"/>
              </a:lnTo>
              <a:lnTo>
                <a:pt x="45723" y="302569"/>
              </a:lnTo>
              <a:lnTo>
                <a:pt x="45723" y="389647"/>
              </a:lnTo>
            </a:path>
          </a:pathLst>
        </a:custGeom>
        <a:noFill/>
        <a:ln w="12700" cap="flat" cmpd="sng" algn="ctr">
          <a:solidFill>
            <a:schemeClr val="accent1">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72FFF92B-6384-4C1D-BAD6-9AAE2AE3A762}">
      <dsp:nvSpPr>
        <dsp:cNvPr id="0" name=""/>
        <dsp:cNvSpPr/>
      </dsp:nvSpPr>
      <dsp:spPr>
        <a:xfrm>
          <a:off x="5161653" y="163248"/>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B3A3182-F44D-44C4-A233-C9EB1A89AEC8}">
      <dsp:nvSpPr>
        <dsp:cNvPr id="0" name=""/>
        <dsp:cNvSpPr/>
      </dsp:nvSpPr>
      <dsp:spPr>
        <a:xfrm>
          <a:off x="5266095" y="262467"/>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he-IL" sz="1800" b="1" i="0" u="none" kern="1200" dirty="0">
              <a:effectLst>
                <a:outerShdw blurRad="38100" dist="38100" dir="2700000" algn="tl">
                  <a:srgbClr val="000000">
                    <a:alpha val="43137"/>
                  </a:srgbClr>
                </a:outerShdw>
              </a:effectLst>
            </a:rPr>
            <a:t>שר השיכון</a:t>
          </a:r>
        </a:p>
      </dsp:txBody>
      <dsp:txXfrm>
        <a:off x="5283577" y="279949"/>
        <a:ext cx="905006" cy="561917"/>
      </dsp:txXfrm>
    </dsp:sp>
    <dsp:sp modelId="{1A62F8AA-9DBD-4D17-AF49-F7330F436017}">
      <dsp:nvSpPr>
        <dsp:cNvPr id="0" name=""/>
        <dsp:cNvSpPr/>
      </dsp:nvSpPr>
      <dsp:spPr>
        <a:xfrm>
          <a:off x="5161656" y="1149776"/>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FFF0065-EBAA-4A2E-B98F-25E52ED0CB45}">
      <dsp:nvSpPr>
        <dsp:cNvPr id="0" name=""/>
        <dsp:cNvSpPr/>
      </dsp:nvSpPr>
      <dsp:spPr>
        <a:xfrm>
          <a:off x="5266098" y="1248995"/>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8580" tIns="68580" rIns="68580" bIns="68580" numCol="1" spcCol="1270" anchor="ctr" anchorCtr="0">
          <a:noAutofit/>
        </a:bodyPr>
        <a:lstStyle/>
        <a:p>
          <a:pPr marL="0" lvl="0" indent="0" algn="ctr" defTabSz="800100" rtl="1">
            <a:lnSpc>
              <a:spcPct val="90000"/>
            </a:lnSpc>
            <a:spcBef>
              <a:spcPct val="0"/>
            </a:spcBef>
            <a:spcAft>
              <a:spcPct val="35000"/>
            </a:spcAft>
            <a:buNone/>
          </a:pPr>
          <a:r>
            <a:rPr lang="he-IL" sz="1800" b="1" kern="1200" dirty="0">
              <a:effectLst>
                <a:outerShdw blurRad="38100" dist="38100" dir="2700000" algn="tl">
                  <a:srgbClr val="000000">
                    <a:alpha val="43137"/>
                  </a:srgbClr>
                </a:outerShdw>
              </a:effectLst>
            </a:rPr>
            <a:t>מנכ"ל הרשות</a:t>
          </a:r>
        </a:p>
      </dsp:txBody>
      <dsp:txXfrm>
        <a:off x="5283580" y="1266477"/>
        <a:ext cx="905006" cy="561917"/>
      </dsp:txXfrm>
    </dsp:sp>
    <dsp:sp modelId="{B50E59D2-C5F7-45FA-BC1F-E54DF66F4F3E}">
      <dsp:nvSpPr>
        <dsp:cNvPr id="0" name=""/>
        <dsp:cNvSpPr/>
      </dsp:nvSpPr>
      <dsp:spPr>
        <a:xfrm>
          <a:off x="10271725" y="2295630"/>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A7B37BD-46AF-4E7E-911A-8CDAADE5D878}">
      <dsp:nvSpPr>
        <dsp:cNvPr id="0" name=""/>
        <dsp:cNvSpPr/>
      </dsp:nvSpPr>
      <dsp:spPr>
        <a:xfrm>
          <a:off x="10376166" y="2394849"/>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he-IL" sz="1600" b="1" kern="1200" dirty="0">
              <a:effectLst>
                <a:outerShdw blurRad="38100" dist="38100" dir="2700000" algn="tl">
                  <a:srgbClr val="000000">
                    <a:alpha val="43137"/>
                  </a:srgbClr>
                </a:outerShdw>
              </a:effectLst>
            </a:rPr>
            <a:t>חשבת</a:t>
          </a:r>
        </a:p>
      </dsp:txBody>
      <dsp:txXfrm>
        <a:off x="10393648" y="2412331"/>
        <a:ext cx="905006" cy="561917"/>
      </dsp:txXfrm>
    </dsp:sp>
    <dsp:sp modelId="{BC97C3FA-EC0D-4062-A3A4-2CC0DF18606C}">
      <dsp:nvSpPr>
        <dsp:cNvPr id="0" name=""/>
        <dsp:cNvSpPr/>
      </dsp:nvSpPr>
      <dsp:spPr>
        <a:xfrm>
          <a:off x="9012388" y="2283072"/>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AF84485-0849-4B7B-AA73-49965DA6A68B}">
      <dsp:nvSpPr>
        <dsp:cNvPr id="0" name=""/>
        <dsp:cNvSpPr/>
      </dsp:nvSpPr>
      <dsp:spPr>
        <a:xfrm>
          <a:off x="9116829" y="2382291"/>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he-IL" sz="1600" b="1" kern="1200" dirty="0">
              <a:effectLst>
                <a:outerShdw blurRad="38100" dist="38100" dir="2700000" algn="tl">
                  <a:srgbClr val="000000">
                    <a:alpha val="43137"/>
                  </a:srgbClr>
                </a:outerShdw>
              </a:effectLst>
            </a:rPr>
            <a:t>ממונה על פניות דיירים</a:t>
          </a:r>
        </a:p>
      </dsp:txBody>
      <dsp:txXfrm>
        <a:off x="9134311" y="2399773"/>
        <a:ext cx="905006" cy="561917"/>
      </dsp:txXfrm>
    </dsp:sp>
    <dsp:sp modelId="{CE5CC306-9B72-43FC-B0D0-803745D1137E}">
      <dsp:nvSpPr>
        <dsp:cNvPr id="0" name=""/>
        <dsp:cNvSpPr/>
      </dsp:nvSpPr>
      <dsp:spPr>
        <a:xfrm>
          <a:off x="7662109" y="2274877"/>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28212E5-D2B6-4C47-A7F6-D4BAC94E89C8}">
      <dsp:nvSpPr>
        <dsp:cNvPr id="0" name=""/>
        <dsp:cNvSpPr/>
      </dsp:nvSpPr>
      <dsp:spPr>
        <a:xfrm>
          <a:off x="7766550" y="2374096"/>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he-IL" sz="1600" b="1" kern="1200" dirty="0">
              <a:effectLst>
                <a:outerShdw blurRad="38100" dist="38100" dir="2700000" algn="tl">
                  <a:srgbClr val="000000">
                    <a:alpha val="43137"/>
                  </a:srgbClr>
                </a:outerShdw>
              </a:effectLst>
            </a:rPr>
            <a:t>לשכה משפטית</a:t>
          </a:r>
        </a:p>
      </dsp:txBody>
      <dsp:txXfrm>
        <a:off x="7784032" y="2391578"/>
        <a:ext cx="905006" cy="561917"/>
      </dsp:txXfrm>
    </dsp:sp>
    <dsp:sp modelId="{9D8B68FC-2B3E-477B-85AD-4BDD94B88A2F}">
      <dsp:nvSpPr>
        <dsp:cNvPr id="0" name=""/>
        <dsp:cNvSpPr/>
      </dsp:nvSpPr>
      <dsp:spPr>
        <a:xfrm>
          <a:off x="6156913" y="2283072"/>
          <a:ext cx="1317462"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BB877AD-9599-48BC-B941-6F75F511E64E}">
      <dsp:nvSpPr>
        <dsp:cNvPr id="0" name=""/>
        <dsp:cNvSpPr/>
      </dsp:nvSpPr>
      <dsp:spPr>
        <a:xfrm>
          <a:off x="6261354" y="2382291"/>
          <a:ext cx="1317462"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he-IL" sz="1600" b="1" kern="1200" dirty="0" err="1">
              <a:effectLst>
                <a:outerShdw blurRad="38100" dist="38100" dir="2700000" algn="tl">
                  <a:srgbClr val="000000">
                    <a:alpha val="43137"/>
                  </a:srgbClr>
                </a:outerShdw>
              </a:effectLst>
            </a:rPr>
            <a:t>משא"ן</a:t>
          </a:r>
          <a:r>
            <a:rPr lang="he-IL" sz="1600" b="1" kern="1200" dirty="0">
              <a:effectLst>
                <a:outerShdw blurRad="38100" dist="38100" dir="2700000" algn="tl">
                  <a:srgbClr val="000000">
                    <a:alpha val="43137"/>
                  </a:srgbClr>
                </a:outerShdw>
              </a:effectLst>
            </a:rPr>
            <a:t> ולוגיסטיקה</a:t>
          </a:r>
        </a:p>
      </dsp:txBody>
      <dsp:txXfrm>
        <a:off x="6278836" y="2399773"/>
        <a:ext cx="1282498" cy="561917"/>
      </dsp:txXfrm>
    </dsp:sp>
    <dsp:sp modelId="{190CF4FC-B5D1-4C01-941D-A5F2FDFFB5DA}">
      <dsp:nvSpPr>
        <dsp:cNvPr id="0" name=""/>
        <dsp:cNvSpPr/>
      </dsp:nvSpPr>
      <dsp:spPr>
        <a:xfrm>
          <a:off x="852811" y="3528384"/>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122CAD9-5F4B-4239-B9E8-428952952E43}">
      <dsp:nvSpPr>
        <dsp:cNvPr id="0" name=""/>
        <dsp:cNvSpPr/>
      </dsp:nvSpPr>
      <dsp:spPr>
        <a:xfrm>
          <a:off x="957252" y="3627603"/>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he-IL" sz="1600" b="1" kern="1200" dirty="0">
              <a:effectLst>
                <a:outerShdw blurRad="38100" dist="38100" dir="2700000" algn="tl">
                  <a:srgbClr val="000000">
                    <a:alpha val="43137"/>
                  </a:srgbClr>
                </a:outerShdw>
              </a:effectLst>
            </a:rPr>
            <a:t>אגף תכנון</a:t>
          </a:r>
        </a:p>
      </dsp:txBody>
      <dsp:txXfrm>
        <a:off x="974734" y="3645085"/>
        <a:ext cx="905006" cy="561917"/>
      </dsp:txXfrm>
    </dsp:sp>
    <dsp:sp modelId="{9003B726-FF74-4364-94D0-5A1A2E0981E0}">
      <dsp:nvSpPr>
        <dsp:cNvPr id="0" name=""/>
        <dsp:cNvSpPr/>
      </dsp:nvSpPr>
      <dsp:spPr>
        <a:xfrm>
          <a:off x="9491266" y="3486596"/>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26F2DF0-DCC6-4858-A906-4C48C0073299}">
      <dsp:nvSpPr>
        <dsp:cNvPr id="0" name=""/>
        <dsp:cNvSpPr/>
      </dsp:nvSpPr>
      <dsp:spPr>
        <a:xfrm>
          <a:off x="9595708" y="3585816"/>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he-IL" sz="1600" b="1" kern="1200" dirty="0">
              <a:effectLst>
                <a:outerShdw blurRad="38100" dist="38100" dir="2700000" algn="tl">
                  <a:srgbClr val="000000">
                    <a:alpha val="43137"/>
                  </a:srgbClr>
                </a:outerShdw>
              </a:effectLst>
            </a:rPr>
            <a:t>אגף קשרי קהילה</a:t>
          </a:r>
        </a:p>
      </dsp:txBody>
      <dsp:txXfrm>
        <a:off x="9613190" y="3603298"/>
        <a:ext cx="905006" cy="561917"/>
      </dsp:txXfrm>
    </dsp:sp>
    <dsp:sp modelId="{B363BEB1-4551-4703-8C7A-366D7A046676}">
      <dsp:nvSpPr>
        <dsp:cNvPr id="0" name=""/>
        <dsp:cNvSpPr/>
      </dsp:nvSpPr>
      <dsp:spPr>
        <a:xfrm>
          <a:off x="10252344" y="5008248"/>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02C99D3B-4841-4922-941F-C66E0F3B243C}">
      <dsp:nvSpPr>
        <dsp:cNvPr id="0" name=""/>
        <dsp:cNvSpPr/>
      </dsp:nvSpPr>
      <dsp:spPr>
        <a:xfrm>
          <a:off x="10356785" y="5107467"/>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he-IL" sz="1100" b="1" kern="1200" dirty="0">
              <a:effectLst>
                <a:outerShdw blurRad="38100" dist="38100" dir="2700000" algn="tl">
                  <a:srgbClr val="000000">
                    <a:alpha val="43137"/>
                  </a:srgbClr>
                </a:outerShdw>
              </a:effectLst>
            </a:rPr>
            <a:t>היבטים חברתיים </a:t>
          </a:r>
        </a:p>
      </dsp:txBody>
      <dsp:txXfrm>
        <a:off x="10374267" y="5124949"/>
        <a:ext cx="905006" cy="561917"/>
      </dsp:txXfrm>
    </dsp:sp>
    <dsp:sp modelId="{D9D65C9D-06BC-4836-B584-116A3914C8CC}">
      <dsp:nvSpPr>
        <dsp:cNvPr id="0" name=""/>
        <dsp:cNvSpPr/>
      </dsp:nvSpPr>
      <dsp:spPr>
        <a:xfrm>
          <a:off x="8996626" y="5008248"/>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610BC50-D9A2-4BED-8EA3-7A9C603A1F3B}">
      <dsp:nvSpPr>
        <dsp:cNvPr id="0" name=""/>
        <dsp:cNvSpPr/>
      </dsp:nvSpPr>
      <dsp:spPr>
        <a:xfrm>
          <a:off x="9101067" y="5107467"/>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he-IL" sz="1100" b="1" kern="1200" dirty="0" err="1">
              <a:effectLst>
                <a:outerShdw blurRad="38100" dist="38100" dir="2700000" algn="tl">
                  <a:srgbClr val="000000">
                    <a:alpha val="43137"/>
                  </a:srgbClr>
                </a:outerShdw>
              </a:effectLst>
            </a:rPr>
            <a:t>מינהלות</a:t>
          </a:r>
          <a:endParaRPr lang="he-IL" sz="1100" b="1" kern="1200" dirty="0">
            <a:effectLst>
              <a:outerShdw blurRad="38100" dist="38100" dir="2700000" algn="tl">
                <a:srgbClr val="000000">
                  <a:alpha val="43137"/>
                </a:srgbClr>
              </a:outerShdw>
            </a:effectLst>
          </a:endParaRPr>
        </a:p>
      </dsp:txBody>
      <dsp:txXfrm>
        <a:off x="9118549" y="5124949"/>
        <a:ext cx="905006" cy="561917"/>
      </dsp:txXfrm>
    </dsp:sp>
    <dsp:sp modelId="{ACE3BA7F-71E4-4AEB-93C9-91E2C33E717A}">
      <dsp:nvSpPr>
        <dsp:cNvPr id="0" name=""/>
        <dsp:cNvSpPr/>
      </dsp:nvSpPr>
      <dsp:spPr>
        <a:xfrm>
          <a:off x="7731818" y="5008248"/>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E0B2C8A-0893-41D5-B24E-4B1C9A919B4A}">
      <dsp:nvSpPr>
        <dsp:cNvPr id="0" name=""/>
        <dsp:cNvSpPr/>
      </dsp:nvSpPr>
      <dsp:spPr>
        <a:xfrm>
          <a:off x="7836259" y="5107467"/>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he-IL" sz="1100" b="1" kern="1200" dirty="0">
              <a:effectLst>
                <a:outerShdw blurRad="38100" dist="38100" dir="2700000" algn="tl">
                  <a:srgbClr val="000000">
                    <a:alpha val="43137"/>
                  </a:srgbClr>
                </a:outerShdw>
              </a:effectLst>
            </a:rPr>
            <a:t>קידום פרויקטים</a:t>
          </a:r>
        </a:p>
      </dsp:txBody>
      <dsp:txXfrm>
        <a:off x="7853741" y="5124949"/>
        <a:ext cx="905006" cy="561917"/>
      </dsp:txXfrm>
    </dsp:sp>
    <dsp:sp modelId="{63E46479-748C-4227-8AD6-FE46E6226AC3}">
      <dsp:nvSpPr>
        <dsp:cNvPr id="0" name=""/>
        <dsp:cNvSpPr/>
      </dsp:nvSpPr>
      <dsp:spPr>
        <a:xfrm>
          <a:off x="4890719" y="3285441"/>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CCB8489-A723-4162-8618-991064684FF4}">
      <dsp:nvSpPr>
        <dsp:cNvPr id="0" name=""/>
        <dsp:cNvSpPr/>
      </dsp:nvSpPr>
      <dsp:spPr>
        <a:xfrm>
          <a:off x="4995161" y="3384661"/>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marL="0" lvl="0" indent="0" algn="ctr" defTabSz="711200" rtl="1">
            <a:lnSpc>
              <a:spcPct val="90000"/>
            </a:lnSpc>
            <a:spcBef>
              <a:spcPct val="0"/>
            </a:spcBef>
            <a:spcAft>
              <a:spcPct val="35000"/>
            </a:spcAft>
            <a:buNone/>
          </a:pPr>
          <a:r>
            <a:rPr lang="he-IL" sz="1600" b="1" kern="1200" dirty="0">
              <a:effectLst>
                <a:outerShdw blurRad="38100" dist="38100" dir="2700000" algn="tl">
                  <a:srgbClr val="000000">
                    <a:alpha val="43137"/>
                  </a:srgbClr>
                </a:outerShdw>
              </a:effectLst>
            </a:rPr>
            <a:t>אגף מדיניות </a:t>
          </a:r>
        </a:p>
      </dsp:txBody>
      <dsp:txXfrm>
        <a:off x="5012643" y="3402143"/>
        <a:ext cx="905006" cy="561917"/>
      </dsp:txXfrm>
    </dsp:sp>
    <dsp:sp modelId="{EE5E043C-DD60-4978-8DCC-04296334E162}">
      <dsp:nvSpPr>
        <dsp:cNvPr id="0" name=""/>
        <dsp:cNvSpPr/>
      </dsp:nvSpPr>
      <dsp:spPr>
        <a:xfrm>
          <a:off x="5928539" y="4987789"/>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72A2B55-2936-49D9-9E60-26687A13F16D}">
      <dsp:nvSpPr>
        <dsp:cNvPr id="0" name=""/>
        <dsp:cNvSpPr/>
      </dsp:nvSpPr>
      <dsp:spPr>
        <a:xfrm>
          <a:off x="6032980" y="5087008"/>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he-IL" sz="1100" b="1" kern="1200" dirty="0">
              <a:effectLst>
                <a:outerShdw blurRad="38100" dist="38100" dir="2700000" algn="tl">
                  <a:srgbClr val="000000">
                    <a:alpha val="43137"/>
                  </a:srgbClr>
                </a:outerShdw>
              </a:effectLst>
            </a:rPr>
            <a:t>מדיניות וחקיקה</a:t>
          </a:r>
        </a:p>
      </dsp:txBody>
      <dsp:txXfrm>
        <a:off x="6050462" y="5104490"/>
        <a:ext cx="905006" cy="561917"/>
      </dsp:txXfrm>
    </dsp:sp>
    <dsp:sp modelId="{1251D649-03C4-495B-A79D-40B907D669A0}">
      <dsp:nvSpPr>
        <dsp:cNvPr id="0" name=""/>
        <dsp:cNvSpPr/>
      </dsp:nvSpPr>
      <dsp:spPr>
        <a:xfrm>
          <a:off x="4673037" y="4961556"/>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279821F-385C-415A-A885-16005313D217}">
      <dsp:nvSpPr>
        <dsp:cNvPr id="0" name=""/>
        <dsp:cNvSpPr/>
      </dsp:nvSpPr>
      <dsp:spPr>
        <a:xfrm>
          <a:off x="4777478" y="5060775"/>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he-IL" sz="1100" b="1" kern="1200" dirty="0">
              <a:effectLst>
                <a:outerShdw blurRad="38100" dist="38100" dir="2700000" algn="tl">
                  <a:srgbClr val="000000">
                    <a:alpha val="43137"/>
                  </a:srgbClr>
                </a:outerShdw>
              </a:effectLst>
            </a:rPr>
            <a:t>כלכלה ופיתוח ידע</a:t>
          </a:r>
        </a:p>
      </dsp:txBody>
      <dsp:txXfrm>
        <a:off x="4794960" y="5078257"/>
        <a:ext cx="905006" cy="561917"/>
      </dsp:txXfrm>
    </dsp:sp>
    <dsp:sp modelId="{7C881547-BDA6-4F94-B120-56C1845600E4}">
      <dsp:nvSpPr>
        <dsp:cNvPr id="0" name=""/>
        <dsp:cNvSpPr/>
      </dsp:nvSpPr>
      <dsp:spPr>
        <a:xfrm>
          <a:off x="3359097" y="4952811"/>
          <a:ext cx="939970" cy="596881"/>
        </a:xfrm>
        <a:prstGeom prst="roundRect">
          <a:avLst>
            <a:gd name="adj" fmla="val 10000"/>
          </a:avLst>
        </a:prstGeom>
        <a:solidFill>
          <a:srgbClr val="55B0A7"/>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025351F-9FAA-43D2-AA1D-F6712E0E35C4}">
      <dsp:nvSpPr>
        <dsp:cNvPr id="0" name=""/>
        <dsp:cNvSpPr/>
      </dsp:nvSpPr>
      <dsp:spPr>
        <a:xfrm>
          <a:off x="3463538" y="5052031"/>
          <a:ext cx="939970" cy="596881"/>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41910" tIns="41910" rIns="41910" bIns="41910" numCol="1" spcCol="1270" anchor="ctr" anchorCtr="0">
          <a:noAutofit/>
        </a:bodyPr>
        <a:lstStyle/>
        <a:p>
          <a:pPr marL="0" lvl="0" indent="0" algn="ctr" defTabSz="488950" rtl="1">
            <a:lnSpc>
              <a:spcPct val="90000"/>
            </a:lnSpc>
            <a:spcBef>
              <a:spcPct val="0"/>
            </a:spcBef>
            <a:spcAft>
              <a:spcPct val="35000"/>
            </a:spcAft>
            <a:buNone/>
          </a:pPr>
          <a:r>
            <a:rPr lang="he-IL" sz="1100" b="1" kern="1200" dirty="0">
              <a:effectLst>
                <a:outerShdw blurRad="38100" dist="38100" dir="2700000" algn="tl">
                  <a:srgbClr val="000000">
                    <a:alpha val="43137"/>
                  </a:srgbClr>
                </a:outerShdw>
              </a:effectLst>
            </a:rPr>
            <a:t>הסכמי מסגרת ומענקים </a:t>
          </a:r>
        </a:p>
      </dsp:txBody>
      <dsp:txXfrm>
        <a:off x="3481020" y="5069513"/>
        <a:ext cx="905006" cy="5619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ED2639-CB98-4A6A-8664-D8A6B601C997}">
      <dsp:nvSpPr>
        <dsp:cNvPr id="0" name=""/>
        <dsp:cNvSpPr/>
      </dsp:nvSpPr>
      <dsp:spPr>
        <a:xfrm>
          <a:off x="2462874" y="0"/>
          <a:ext cx="5440139" cy="5440139"/>
        </a:xfrm>
        <a:prstGeom prst="ellipse">
          <a:avLst/>
        </a:prstGeom>
        <a:solidFill>
          <a:srgbClr val="55B0A7"/>
        </a:solidFill>
        <a:ln w="12700" cap="flat" cmpd="sng" algn="ctr">
          <a:solidFill>
            <a:schemeClr val="lt1">
              <a:hueOff val="0"/>
              <a:satOff val="0"/>
              <a:lumOff val="0"/>
              <a:alphaOff val="0"/>
            </a:schemeClr>
          </a:solidFill>
          <a:prstDash val="solid"/>
          <a:miter lim="800000"/>
        </a:ln>
        <a:effectLst>
          <a:innerShdw blurRad="63500" dist="50800">
            <a:prstClr val="black">
              <a:alpha val="50000"/>
            </a:prstClr>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b="1" kern="1200" dirty="0"/>
            <a:t>פינוי בינוי אחר ותכניות לחיזוק מבנים מפני רעידות אדמה (תמ"א 38)</a:t>
          </a:r>
        </a:p>
        <a:p>
          <a:pPr marL="0" lvl="0" indent="0" algn="ctr" defTabSz="533400" rtl="1">
            <a:lnSpc>
              <a:spcPct val="90000"/>
            </a:lnSpc>
            <a:spcBef>
              <a:spcPct val="0"/>
            </a:spcBef>
            <a:spcAft>
              <a:spcPct val="35000"/>
            </a:spcAft>
            <a:buNone/>
          </a:pPr>
          <a:r>
            <a:rPr lang="he-IL" sz="1200" b="1" kern="1200" dirty="0"/>
            <a:t>(201)</a:t>
          </a:r>
        </a:p>
      </dsp:txBody>
      <dsp:txXfrm>
        <a:off x="4422412" y="272006"/>
        <a:ext cx="1521062" cy="816020"/>
      </dsp:txXfrm>
    </dsp:sp>
    <dsp:sp modelId="{96CECFBB-75EE-41B5-937E-152247E6720B}">
      <dsp:nvSpPr>
        <dsp:cNvPr id="0" name=""/>
        <dsp:cNvSpPr/>
      </dsp:nvSpPr>
      <dsp:spPr>
        <a:xfrm>
          <a:off x="3008520" y="1088027"/>
          <a:ext cx="4352111" cy="4352111"/>
        </a:xfrm>
        <a:prstGeom prst="ellipse">
          <a:avLst/>
        </a:prstGeom>
        <a:solidFill>
          <a:srgbClr val="55B0A7"/>
        </a:solidFill>
        <a:ln w="12700" cap="flat" cmpd="sng" algn="ctr">
          <a:solidFill>
            <a:schemeClr val="lt1">
              <a:hueOff val="0"/>
              <a:satOff val="0"/>
              <a:lumOff val="0"/>
              <a:alphaOff val="0"/>
            </a:schemeClr>
          </a:solidFill>
          <a:prstDash val="solid"/>
          <a:miter lim="800000"/>
        </a:ln>
        <a:effectLst>
          <a:innerShdw blurRad="63500" dist="50800">
            <a:prstClr val="black">
              <a:alpha val="50000"/>
            </a:prstClr>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b="1" kern="1200" dirty="0"/>
            <a:t>תכניות מקודמות על ידי יזמים מסלול מיסוי</a:t>
          </a:r>
        </a:p>
        <a:p>
          <a:pPr marL="0" lvl="0" indent="0" algn="ctr" defTabSz="533400" rtl="1">
            <a:lnSpc>
              <a:spcPct val="90000"/>
            </a:lnSpc>
            <a:spcBef>
              <a:spcPct val="0"/>
            </a:spcBef>
            <a:spcAft>
              <a:spcPct val="35000"/>
            </a:spcAft>
            <a:buNone/>
          </a:pPr>
          <a:r>
            <a:rPr lang="he-IL" sz="1200" b="1" kern="1200" dirty="0"/>
            <a:t>(191)</a:t>
          </a:r>
        </a:p>
      </dsp:txBody>
      <dsp:txXfrm>
        <a:off x="4424044" y="1349154"/>
        <a:ext cx="1521062" cy="783380"/>
      </dsp:txXfrm>
    </dsp:sp>
    <dsp:sp modelId="{C3D7C598-0A66-4274-BDF3-B24012DBEAFB}">
      <dsp:nvSpPr>
        <dsp:cNvPr id="0" name=""/>
        <dsp:cNvSpPr/>
      </dsp:nvSpPr>
      <dsp:spPr>
        <a:xfrm>
          <a:off x="3552534" y="2176055"/>
          <a:ext cx="3264083" cy="3264083"/>
        </a:xfrm>
        <a:prstGeom prst="ellipse">
          <a:avLst/>
        </a:prstGeom>
        <a:solidFill>
          <a:srgbClr val="55B0A7"/>
        </a:solidFill>
        <a:ln w="12700" cap="flat" cmpd="sng" algn="ctr">
          <a:solidFill>
            <a:schemeClr val="lt1">
              <a:hueOff val="0"/>
              <a:satOff val="0"/>
              <a:lumOff val="0"/>
              <a:alphaOff val="0"/>
            </a:schemeClr>
          </a:solidFill>
          <a:prstDash val="solid"/>
          <a:miter lim="800000"/>
        </a:ln>
        <a:effectLst>
          <a:innerShdw blurRad="63500" dist="50800">
            <a:prstClr val="black">
              <a:alpha val="50000"/>
            </a:prstClr>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b="1" kern="1200" dirty="0"/>
            <a:t>תכניות המקודמות על ידי </a:t>
          </a:r>
          <a:r>
            <a:rPr lang="he-IL" sz="1200" b="1" kern="1200" dirty="0" err="1"/>
            <a:t>רמ"י</a:t>
          </a:r>
          <a:r>
            <a:rPr lang="he-IL" sz="1200" b="1" kern="1200" dirty="0"/>
            <a:t>, משב"ש, מנהל התכנון ורשויות מקומיות נוספות </a:t>
          </a:r>
        </a:p>
        <a:p>
          <a:pPr marL="0" lvl="0" indent="0" algn="ctr" defTabSz="533400" rtl="1">
            <a:lnSpc>
              <a:spcPct val="90000"/>
            </a:lnSpc>
            <a:spcBef>
              <a:spcPct val="0"/>
            </a:spcBef>
            <a:spcAft>
              <a:spcPct val="35000"/>
            </a:spcAft>
            <a:buNone/>
          </a:pPr>
          <a:r>
            <a:rPr lang="he-IL" sz="1200" b="1" kern="1200" dirty="0"/>
            <a:t>(82)</a:t>
          </a:r>
        </a:p>
      </dsp:txBody>
      <dsp:txXfrm>
        <a:off x="4424044" y="2420861"/>
        <a:ext cx="1521062" cy="734418"/>
      </dsp:txXfrm>
    </dsp:sp>
    <dsp:sp modelId="{0AB2D898-01F8-4590-BFDD-CAB347A69126}">
      <dsp:nvSpPr>
        <dsp:cNvPr id="0" name=""/>
        <dsp:cNvSpPr/>
      </dsp:nvSpPr>
      <dsp:spPr>
        <a:xfrm>
          <a:off x="4096548" y="3264083"/>
          <a:ext cx="2176055" cy="2176055"/>
        </a:xfrm>
        <a:prstGeom prst="ellipse">
          <a:avLst/>
        </a:prstGeom>
        <a:solidFill>
          <a:srgbClr val="55B0A7"/>
        </a:solidFill>
        <a:ln w="12700" cap="flat" cmpd="sng" algn="ctr">
          <a:solidFill>
            <a:schemeClr val="lt1">
              <a:hueOff val="0"/>
              <a:satOff val="0"/>
              <a:lumOff val="0"/>
              <a:alphaOff val="0"/>
            </a:schemeClr>
          </a:solidFill>
          <a:prstDash val="solid"/>
          <a:miter lim="800000"/>
        </a:ln>
        <a:effectLst>
          <a:innerShdw blurRad="63500" dist="50800">
            <a:prstClr val="black">
              <a:alpha val="50000"/>
            </a:prstClr>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rtl="1">
            <a:lnSpc>
              <a:spcPct val="90000"/>
            </a:lnSpc>
            <a:spcBef>
              <a:spcPct val="0"/>
            </a:spcBef>
            <a:spcAft>
              <a:spcPct val="35000"/>
            </a:spcAft>
            <a:buNone/>
          </a:pPr>
          <a:r>
            <a:rPr lang="he-IL" sz="1200" b="1" kern="1200" dirty="0"/>
            <a:t>תכניות בניהול הרשות הממשלתית (150) </a:t>
          </a:r>
        </a:p>
        <a:p>
          <a:pPr marL="0" lvl="0" indent="0" algn="ctr" defTabSz="533400" rtl="1">
            <a:lnSpc>
              <a:spcPct val="90000"/>
            </a:lnSpc>
            <a:spcBef>
              <a:spcPct val="0"/>
            </a:spcBef>
            <a:spcAft>
              <a:spcPct val="35000"/>
            </a:spcAft>
            <a:buNone/>
          </a:pPr>
          <a:r>
            <a:rPr lang="he-IL" sz="1200" b="1" kern="1200" dirty="0"/>
            <a:t>+ </a:t>
          </a:r>
        </a:p>
        <a:p>
          <a:pPr marL="0" lvl="0" indent="0" algn="ctr" defTabSz="533400" rtl="1">
            <a:lnSpc>
              <a:spcPct val="90000"/>
            </a:lnSpc>
            <a:spcBef>
              <a:spcPct val="0"/>
            </a:spcBef>
            <a:spcAft>
              <a:spcPct val="35000"/>
            </a:spcAft>
            <a:buNone/>
          </a:pPr>
          <a:r>
            <a:rPr lang="he-IL" sz="1200" b="1" kern="1200" dirty="0"/>
            <a:t>תכניות במימון הרשות הממשלתית בניהול הרשויות המקומיות (כ-25)</a:t>
          </a:r>
        </a:p>
      </dsp:txBody>
      <dsp:txXfrm>
        <a:off x="4415224" y="3808097"/>
        <a:ext cx="1538703" cy="108802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ABF11A8-6E5C-41EE-B5D7-4168AEA732AD}" type="datetimeFigureOut">
              <a:rPr lang="he-IL" smtClean="0"/>
              <a:t>ו'/תמוז/תשפ"ה</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ערוך סגנונות טקסט של תבנית בסיס</a:t>
            </a:r>
          </a:p>
          <a:p>
            <a:pPr lvl="1"/>
            <a:r>
              <a:rPr lang="he-IL"/>
              <a:t>רמה שניה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3229FAC0-A165-4AA8-BB4B-01D411A92BA1}" type="slidenum">
              <a:rPr lang="he-IL" smtClean="0"/>
              <a:t>‹#›</a:t>
            </a:fld>
            <a:endParaRPr lang="he-IL"/>
          </a:p>
        </p:txBody>
      </p:sp>
    </p:spTree>
    <p:extLst>
      <p:ext uri="{BB962C8B-B14F-4D97-AF65-F5344CB8AC3E}">
        <p14:creationId xmlns:p14="http://schemas.microsoft.com/office/powerpoint/2010/main" val="1039670791"/>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solidFill>
                  <a:srgbClr val="FF0000"/>
                </a:solidFill>
              </a:rPr>
              <a:t>ווידאתי מול אלעד. יצא מהמעקב של אלעד על </a:t>
            </a:r>
            <a:r>
              <a:rPr lang="he-IL" dirty="0" err="1">
                <a:solidFill>
                  <a:srgbClr val="FF0000"/>
                </a:solidFill>
              </a:rPr>
              <a:t>תוכניות</a:t>
            </a:r>
            <a:r>
              <a:rPr lang="he-IL" dirty="0">
                <a:solidFill>
                  <a:srgbClr val="FF0000"/>
                </a:solidFill>
              </a:rPr>
              <a:t> האגף.</a:t>
            </a:r>
          </a:p>
        </p:txBody>
      </p:sp>
      <p:sp>
        <p:nvSpPr>
          <p:cNvPr id="4" name="מציין מיקום של מספר שקופית 3"/>
          <p:cNvSpPr>
            <a:spLocks noGrp="1"/>
          </p:cNvSpPr>
          <p:nvPr>
            <p:ph type="sldNum" sz="quarter" idx="5"/>
          </p:nvPr>
        </p:nvSpPr>
        <p:spPr/>
        <p:txBody>
          <a:bodyPr/>
          <a:lstStyle/>
          <a:p>
            <a:fld id="{8D062D88-E0C7-4045-A9EB-AF59A6FED442}" type="slidenum">
              <a:rPr lang="he-IL" smtClean="0"/>
              <a:t>4</a:t>
            </a:fld>
            <a:endParaRPr lang="he-IL" dirty="0"/>
          </a:p>
        </p:txBody>
      </p:sp>
    </p:spTree>
    <p:extLst>
      <p:ext uri="{BB962C8B-B14F-4D97-AF65-F5344CB8AC3E}">
        <p14:creationId xmlns:p14="http://schemas.microsoft.com/office/powerpoint/2010/main" val="21319055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pic>
        <p:nvPicPr>
          <p:cNvPr id="7" name="תמונה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758559"/>
            <a:ext cx="12192000" cy="4136116"/>
          </a:xfrm>
          <a:prstGeom prst="rect">
            <a:avLst/>
          </a:prstGeom>
        </p:spPr>
      </p:pic>
      <p:pic>
        <p:nvPicPr>
          <p:cNvPr id="9" name="תמונה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8286" y="243302"/>
            <a:ext cx="1435427" cy="1003529"/>
          </a:xfrm>
          <a:prstGeom prst="rect">
            <a:avLst/>
          </a:prstGeom>
        </p:spPr>
      </p:pic>
      <p:cxnSp>
        <p:nvCxnSpPr>
          <p:cNvPr id="11" name="מחבר ישר 10"/>
          <p:cNvCxnSpPr/>
          <p:nvPr userDrawn="1"/>
        </p:nvCxnSpPr>
        <p:spPr>
          <a:xfrm>
            <a:off x="0" y="5904713"/>
            <a:ext cx="12192000" cy="0"/>
          </a:xfrm>
          <a:prstGeom prst="line">
            <a:avLst/>
          </a:prstGeom>
          <a:ln w="98425">
            <a:solidFill>
              <a:srgbClr val="13425D"/>
            </a:solidFill>
          </a:ln>
        </p:spPr>
        <p:style>
          <a:lnRef idx="1">
            <a:schemeClr val="accent1"/>
          </a:lnRef>
          <a:fillRef idx="0">
            <a:schemeClr val="accent1"/>
          </a:fillRef>
          <a:effectRef idx="0">
            <a:schemeClr val="accent1"/>
          </a:effectRef>
          <a:fontRef idx="minor">
            <a:schemeClr val="tx1"/>
          </a:fontRef>
        </p:style>
      </p:cxnSp>
      <p:cxnSp>
        <p:nvCxnSpPr>
          <p:cNvPr id="12" name="מחבר ישר 11"/>
          <p:cNvCxnSpPr/>
          <p:nvPr userDrawn="1"/>
        </p:nvCxnSpPr>
        <p:spPr>
          <a:xfrm>
            <a:off x="-600" y="5988989"/>
            <a:ext cx="12193200" cy="0"/>
          </a:xfrm>
          <a:prstGeom prst="line">
            <a:avLst/>
          </a:prstGeom>
          <a:ln w="85725">
            <a:solidFill>
              <a:srgbClr val="55B0A7"/>
            </a:solidFill>
          </a:ln>
        </p:spPr>
        <p:style>
          <a:lnRef idx="1">
            <a:schemeClr val="accent1"/>
          </a:lnRef>
          <a:fillRef idx="0">
            <a:schemeClr val="accent1"/>
          </a:fillRef>
          <a:effectRef idx="0">
            <a:schemeClr val="accent1"/>
          </a:effectRef>
          <a:fontRef idx="minor">
            <a:schemeClr val="tx1"/>
          </a:fontRef>
        </p:style>
      </p:cxnSp>
      <p:sp>
        <p:nvSpPr>
          <p:cNvPr id="2" name="כותרת 1"/>
          <p:cNvSpPr>
            <a:spLocks noGrp="1"/>
          </p:cNvSpPr>
          <p:nvPr>
            <p:ph type="ctrTitle"/>
          </p:nvPr>
        </p:nvSpPr>
        <p:spPr>
          <a:xfrm>
            <a:off x="1524000" y="2936781"/>
            <a:ext cx="9144000" cy="2387600"/>
          </a:xfrm>
        </p:spPr>
        <p:txBody>
          <a:bodyPr anchor="b">
            <a:normAutofit/>
          </a:bodyPr>
          <a:lstStyle>
            <a:lvl1pPr algn="ctr">
              <a:defRPr sz="7200">
                <a:solidFill>
                  <a:schemeClr val="bg1"/>
                </a:solidFill>
                <a:cs typeface="+mn-cs"/>
              </a:defRPr>
            </a:lvl1pPr>
          </a:lstStyle>
          <a:p>
            <a:r>
              <a:rPr lang="he-IL" dirty="0"/>
              <a:t>לחץ כדי לערוך סגנון כותרת של תבנית בסיס</a:t>
            </a:r>
          </a:p>
        </p:txBody>
      </p:sp>
      <p:sp>
        <p:nvSpPr>
          <p:cNvPr id="3" name="כותרת משנה 2"/>
          <p:cNvSpPr>
            <a:spLocks noGrp="1"/>
          </p:cNvSpPr>
          <p:nvPr>
            <p:ph type="subTitle" idx="1"/>
          </p:nvPr>
        </p:nvSpPr>
        <p:spPr>
          <a:xfrm>
            <a:off x="1599501" y="6245016"/>
            <a:ext cx="9144000" cy="1655762"/>
          </a:xfrm>
        </p:spPr>
        <p:txBody>
          <a:bodyPr/>
          <a:lstStyle>
            <a:lvl1pPr marL="0" indent="0" algn="ctr">
              <a:buNone/>
              <a:defRPr sz="2400">
                <a:solidFill>
                  <a:schemeClr val="bg2">
                    <a:lumMod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dirty="0"/>
              <a:t>לחץ כדי לערוך סגנון כותרת משנה של תבנית בסיס</a:t>
            </a:r>
          </a:p>
        </p:txBody>
      </p:sp>
    </p:spTree>
    <p:extLst>
      <p:ext uri="{BB962C8B-B14F-4D97-AF65-F5344CB8AC3E}">
        <p14:creationId xmlns:p14="http://schemas.microsoft.com/office/powerpoint/2010/main" val="740513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bg>
      <p:bgPr>
        <a:solidFill>
          <a:srgbClr val="55B0A7"/>
        </a:solidFill>
        <a:effectLst/>
      </p:bgPr>
    </p:bg>
    <p:spTree>
      <p:nvGrpSpPr>
        <p:cNvPr id="1" name=""/>
        <p:cNvGrpSpPr/>
        <p:nvPr/>
      </p:nvGrpSpPr>
      <p:grpSpPr>
        <a:xfrm>
          <a:off x="0" y="0"/>
          <a:ext cx="0" cy="0"/>
          <a:chOff x="0" y="0"/>
          <a:chExt cx="0" cy="0"/>
        </a:xfrm>
      </p:grpSpPr>
      <p:pic>
        <p:nvPicPr>
          <p:cNvPr id="7" name="תמונה 6"/>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9426" y="3307555"/>
            <a:ext cx="12188858" cy="3545732"/>
          </a:xfrm>
          <a:prstGeom prst="rect">
            <a:avLst/>
          </a:prstGeom>
        </p:spPr>
      </p:pic>
      <p:sp>
        <p:nvSpPr>
          <p:cNvPr id="2" name="כותרת 1"/>
          <p:cNvSpPr>
            <a:spLocks noGrp="1"/>
          </p:cNvSpPr>
          <p:nvPr>
            <p:ph type="title"/>
          </p:nvPr>
        </p:nvSpPr>
        <p:spPr>
          <a:xfrm>
            <a:off x="-9426" y="825675"/>
            <a:ext cx="12201426" cy="1478869"/>
          </a:xfrm>
        </p:spPr>
        <p:txBody>
          <a:bodyPr anchor="b">
            <a:normAutofit/>
          </a:bodyPr>
          <a:lstStyle>
            <a:lvl1pPr algn="ctr">
              <a:defRPr sz="5400">
                <a:solidFill>
                  <a:schemeClr val="bg1"/>
                </a:solidFill>
              </a:defRPr>
            </a:lvl1pPr>
          </a:lstStyle>
          <a:p>
            <a:r>
              <a:rPr lang="he-IL" dirty="0"/>
              <a:t>לחץ כדי לערוך סגנון כותרת של תבנית בסיס</a:t>
            </a:r>
          </a:p>
        </p:txBody>
      </p:sp>
      <p:sp>
        <p:nvSpPr>
          <p:cNvPr id="3" name="מציין מיקום טקסט 2"/>
          <p:cNvSpPr>
            <a:spLocks noGrp="1"/>
          </p:cNvSpPr>
          <p:nvPr>
            <p:ph type="body" idx="1"/>
          </p:nvPr>
        </p:nvSpPr>
        <p:spPr>
          <a:xfrm>
            <a:off x="838200" y="2391516"/>
            <a:ext cx="10515600" cy="1500187"/>
          </a:xfrm>
        </p:spPr>
        <p:txBody>
          <a:bodyPr>
            <a:normAutofit/>
          </a:bodyPr>
          <a:lstStyle>
            <a:lvl1pPr marL="0" indent="0" algn="ctr">
              <a:buNone/>
              <a:defRPr sz="32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dirty="0"/>
              <a:t>לחץ כדי לערוך סגנונות טקסט של תבנית בסיס</a:t>
            </a:r>
          </a:p>
        </p:txBody>
      </p:sp>
      <p:pic>
        <p:nvPicPr>
          <p:cNvPr id="5" name="תמונה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78286" y="243407"/>
            <a:ext cx="1435427" cy="1003318"/>
          </a:xfrm>
          <a:prstGeom prst="rect">
            <a:avLst/>
          </a:prstGeom>
        </p:spPr>
      </p:pic>
    </p:spTree>
    <p:extLst>
      <p:ext uri="{BB962C8B-B14F-4D97-AF65-F5344CB8AC3E}">
        <p14:creationId xmlns:p14="http://schemas.microsoft.com/office/powerpoint/2010/main" val="15332195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a:xfrm>
            <a:off x="838200" y="2060575"/>
            <a:ext cx="10515600" cy="1325563"/>
          </a:xfrm>
        </p:spPr>
        <p:txBody>
          <a:bodyPr>
            <a:noAutofit/>
          </a:bodyPr>
          <a:lstStyle>
            <a:lvl1pPr algn="ctr">
              <a:defRPr sz="7200">
                <a:solidFill>
                  <a:srgbClr val="13425D"/>
                </a:solidFill>
              </a:defRPr>
            </a:lvl1pPr>
          </a:lstStyle>
          <a:p>
            <a:r>
              <a:rPr lang="he-IL" dirty="0"/>
              <a:t>לחץ כדי לערוך סגנון כותרת של תבנית בסיס</a:t>
            </a:r>
          </a:p>
        </p:txBody>
      </p:sp>
      <p:pic>
        <p:nvPicPr>
          <p:cNvPr id="6" name="מציין מיקום תוכן 6"/>
          <p:cNvPicPr>
            <a:picLocks noChangeAspect="1"/>
          </p:cNvPicPr>
          <p:nvPr userDrawn="1"/>
        </p:nvPicPr>
        <p:blipFill rotWithShape="1">
          <a:blip r:embed="rId2" cstate="print">
            <a:extLst>
              <a:ext uri="{28A0092B-C50C-407E-A947-70E740481C1C}">
                <a14:useLocalDpi xmlns:a14="http://schemas.microsoft.com/office/drawing/2010/main" val="0"/>
              </a:ext>
            </a:extLst>
          </a:blip>
          <a:srcRect b="40763"/>
          <a:stretch/>
        </p:blipFill>
        <p:spPr>
          <a:xfrm>
            <a:off x="0" y="4933950"/>
            <a:ext cx="12192000" cy="1938338"/>
          </a:xfrm>
          <a:prstGeom prst="rect">
            <a:avLst/>
          </a:prstGeom>
        </p:spPr>
      </p:pic>
      <p:pic>
        <p:nvPicPr>
          <p:cNvPr id="7" name="תמונה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78286" y="243302"/>
            <a:ext cx="1435427" cy="1003529"/>
          </a:xfrm>
          <a:prstGeom prst="rect">
            <a:avLst/>
          </a:prstGeom>
        </p:spPr>
      </p:pic>
    </p:spTree>
    <p:extLst>
      <p:ext uri="{BB962C8B-B14F-4D97-AF65-F5344CB8AC3E}">
        <p14:creationId xmlns:p14="http://schemas.microsoft.com/office/powerpoint/2010/main" val="3965336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a:xfrm>
            <a:off x="1485900" y="-94731"/>
            <a:ext cx="10515600" cy="1325563"/>
          </a:xfrm>
        </p:spPr>
        <p:txBody>
          <a:bodyPr/>
          <a:lstStyle>
            <a:lvl1pPr>
              <a:defRPr>
                <a:solidFill>
                  <a:schemeClr val="bg2">
                    <a:lumMod val="25000"/>
                  </a:schemeClr>
                </a:solidFill>
              </a:defRPr>
            </a:lvl1pPr>
          </a:lstStyle>
          <a:p>
            <a:r>
              <a:rPr lang="he-IL" dirty="0"/>
              <a:t>לחץ כדי לערוך סגנון כותרת של תבנית בסיס</a:t>
            </a:r>
          </a:p>
        </p:txBody>
      </p:sp>
      <p:sp>
        <p:nvSpPr>
          <p:cNvPr id="3" name="מציין מיקום תוכן 2"/>
          <p:cNvSpPr>
            <a:spLocks noGrp="1"/>
          </p:cNvSpPr>
          <p:nvPr>
            <p:ph idx="1"/>
          </p:nvPr>
        </p:nvSpPr>
        <p:spPr/>
        <p:txBody>
          <a:bodyPr/>
          <a:lstStyle>
            <a:lvl1pPr marL="228600" indent="-228600">
              <a:buFontTx/>
              <a:buBlip>
                <a:blip r:embed="rId2"/>
              </a:buBlip>
              <a:defRPr/>
            </a:lvl1pPr>
            <a:lvl2pPr marL="685800" indent="-228600">
              <a:buFontTx/>
              <a:buBlip>
                <a:blip r:embed="rId2"/>
              </a:buBlip>
              <a:defRPr/>
            </a:lvl2pPr>
            <a:lvl3pPr marL="1143000" indent="-228600">
              <a:buFontTx/>
              <a:buBlip>
                <a:blip r:embed="rId2"/>
              </a:buBlip>
              <a:defRPr/>
            </a:lvl3pPr>
            <a:lvl4pPr marL="1600200" indent="-228600">
              <a:buFontTx/>
              <a:buBlip>
                <a:blip r:embed="rId2"/>
              </a:buBlip>
              <a:defRPr/>
            </a:lvl4pPr>
            <a:lvl5pPr marL="2057400" indent="-228600">
              <a:buFontTx/>
              <a:buBlip>
                <a:blip r:embed="rId2"/>
              </a:buBlip>
              <a:defRPr/>
            </a:lvl5pPr>
          </a:lstStyle>
          <a:p>
            <a:pPr lvl="0"/>
            <a:r>
              <a:rPr lang="he-IL" dirty="0"/>
              <a:t>לחץ כדי לערוך סגנונות טקסט של תבנית בסיס</a:t>
            </a:r>
          </a:p>
          <a:p>
            <a:pPr lvl="1"/>
            <a:r>
              <a:rPr lang="he-IL" dirty="0"/>
              <a:t>רמה שנייה</a:t>
            </a:r>
          </a:p>
          <a:p>
            <a:pPr lvl="2"/>
            <a:r>
              <a:rPr lang="he-IL" dirty="0"/>
              <a:t>רמה שלישית</a:t>
            </a:r>
          </a:p>
          <a:p>
            <a:pPr lvl="3"/>
            <a:r>
              <a:rPr lang="he-IL" dirty="0"/>
              <a:t>רמה רביעית</a:t>
            </a:r>
          </a:p>
          <a:p>
            <a:pPr lvl="4"/>
            <a:r>
              <a:rPr lang="he-IL" dirty="0"/>
              <a:t>רמה חמישית</a:t>
            </a:r>
          </a:p>
        </p:txBody>
      </p:sp>
      <p:sp>
        <p:nvSpPr>
          <p:cNvPr id="6" name="מציין מיקום של מספר שקופית 5"/>
          <p:cNvSpPr>
            <a:spLocks noGrp="1"/>
          </p:cNvSpPr>
          <p:nvPr>
            <p:ph type="sldNum" sz="quarter" idx="12"/>
          </p:nvPr>
        </p:nvSpPr>
        <p:spPr>
          <a:xfrm>
            <a:off x="304800" y="6356350"/>
            <a:ext cx="2743200" cy="365125"/>
          </a:xfrm>
        </p:spPr>
        <p:txBody>
          <a:bodyPr/>
          <a:lstStyle>
            <a:lvl1pPr>
              <a:defRPr>
                <a:solidFill>
                  <a:schemeClr val="bg2">
                    <a:lumMod val="25000"/>
                  </a:schemeClr>
                </a:solidFill>
              </a:defRPr>
            </a:lvl1pPr>
          </a:lstStyle>
          <a:p>
            <a:fld id="{0D7DB0C6-E884-4764-82C5-DFE8A9E6C1E9}" type="slidenum">
              <a:rPr lang="he-IL" smtClean="0"/>
              <a:pPr/>
              <a:t>‹#›</a:t>
            </a:fld>
            <a:endParaRPr lang="he-IL" dirty="0"/>
          </a:p>
        </p:txBody>
      </p:sp>
      <p:pic>
        <p:nvPicPr>
          <p:cNvPr id="7" name="תמונה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1121616"/>
            <a:ext cx="12192000" cy="61021"/>
          </a:xfrm>
          <a:prstGeom prst="rect">
            <a:avLst/>
          </a:prstGeom>
        </p:spPr>
      </p:pic>
      <p:pic>
        <p:nvPicPr>
          <p:cNvPr id="8" name="תמונה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8733" y="266173"/>
            <a:ext cx="863599" cy="603756"/>
          </a:xfrm>
          <a:prstGeom prst="rect">
            <a:avLst/>
          </a:prstGeom>
        </p:spPr>
      </p:pic>
    </p:spTree>
    <p:extLst>
      <p:ext uri="{BB962C8B-B14F-4D97-AF65-F5344CB8AC3E}">
        <p14:creationId xmlns:p14="http://schemas.microsoft.com/office/powerpoint/2010/main" val="2101992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כותרת ותוכן">
    <p:spTree>
      <p:nvGrpSpPr>
        <p:cNvPr id="1" name=""/>
        <p:cNvGrpSpPr/>
        <p:nvPr/>
      </p:nvGrpSpPr>
      <p:grpSpPr>
        <a:xfrm>
          <a:off x="0" y="0"/>
          <a:ext cx="0" cy="0"/>
          <a:chOff x="0" y="0"/>
          <a:chExt cx="0" cy="0"/>
        </a:xfrm>
      </p:grpSpPr>
      <p:pic>
        <p:nvPicPr>
          <p:cNvPr id="9" name="מציין מיקום תוכן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6161088"/>
            <a:ext cx="12188825" cy="692150"/>
          </a:xfrm>
          <a:prstGeom prst="rect">
            <a:avLst/>
          </a:prstGeom>
        </p:spPr>
      </p:pic>
      <p:sp>
        <p:nvSpPr>
          <p:cNvPr id="2" name="כותרת 1"/>
          <p:cNvSpPr>
            <a:spLocks noGrp="1"/>
          </p:cNvSpPr>
          <p:nvPr>
            <p:ph type="title"/>
          </p:nvPr>
        </p:nvSpPr>
        <p:spPr>
          <a:xfrm>
            <a:off x="1485900" y="-94731"/>
            <a:ext cx="10515600" cy="1325563"/>
          </a:xfrm>
        </p:spPr>
        <p:txBody>
          <a:bodyPr/>
          <a:lstStyle>
            <a:lvl1pPr>
              <a:defRPr>
                <a:solidFill>
                  <a:schemeClr val="bg2">
                    <a:lumMod val="25000"/>
                  </a:schemeClr>
                </a:solidFill>
              </a:defRPr>
            </a:lvl1pPr>
          </a:lstStyle>
          <a:p>
            <a:r>
              <a:rPr lang="he-IL" dirty="0"/>
              <a:t>לחץ כדי לערוך סגנון כותרת של תבנית בסיס</a:t>
            </a:r>
          </a:p>
        </p:txBody>
      </p:sp>
      <p:sp>
        <p:nvSpPr>
          <p:cNvPr id="3" name="מציין מיקום תוכן 2"/>
          <p:cNvSpPr>
            <a:spLocks noGrp="1"/>
          </p:cNvSpPr>
          <p:nvPr>
            <p:ph idx="1"/>
          </p:nvPr>
        </p:nvSpPr>
        <p:spPr/>
        <p:txBody>
          <a:bodyPr/>
          <a:lstStyle>
            <a:lvl1pPr marL="228600" indent="-228600">
              <a:buFontTx/>
              <a:buBlip>
                <a:blip r:embed="rId3"/>
              </a:buBlip>
              <a:defRPr/>
            </a:lvl1pPr>
            <a:lvl2pPr marL="685800" indent="-228600">
              <a:buFontTx/>
              <a:buBlip>
                <a:blip r:embed="rId3"/>
              </a:buBlip>
              <a:defRPr/>
            </a:lvl2pPr>
            <a:lvl3pPr marL="1143000" indent="-228600">
              <a:buFontTx/>
              <a:buBlip>
                <a:blip r:embed="rId3"/>
              </a:buBlip>
              <a:defRPr/>
            </a:lvl3pPr>
            <a:lvl4pPr marL="1600200" indent="-228600">
              <a:buFontTx/>
              <a:buBlip>
                <a:blip r:embed="rId3"/>
              </a:buBlip>
              <a:defRPr/>
            </a:lvl4pPr>
            <a:lvl5pPr marL="2057400" indent="-228600">
              <a:buFontTx/>
              <a:buBlip>
                <a:blip r:embed="rId3"/>
              </a:buBlip>
              <a:defRPr/>
            </a:lvl5pPr>
          </a:lstStyle>
          <a:p>
            <a:pPr lvl="0"/>
            <a:r>
              <a:rPr lang="he-IL" dirty="0"/>
              <a:t>לחץ כדי לערוך סגנונות טקסט של תבנית בסיס</a:t>
            </a:r>
          </a:p>
          <a:p>
            <a:pPr lvl="1"/>
            <a:r>
              <a:rPr lang="he-IL" dirty="0"/>
              <a:t>רמה שנייה</a:t>
            </a:r>
          </a:p>
          <a:p>
            <a:pPr lvl="2"/>
            <a:r>
              <a:rPr lang="he-IL" dirty="0"/>
              <a:t>רמה שלישית</a:t>
            </a:r>
          </a:p>
          <a:p>
            <a:pPr lvl="3"/>
            <a:r>
              <a:rPr lang="he-IL" dirty="0"/>
              <a:t>רמה רביעית</a:t>
            </a:r>
          </a:p>
          <a:p>
            <a:pPr lvl="4"/>
            <a:r>
              <a:rPr lang="he-IL" dirty="0"/>
              <a:t>רמה חמישית</a:t>
            </a:r>
          </a:p>
        </p:txBody>
      </p:sp>
      <p:sp>
        <p:nvSpPr>
          <p:cNvPr id="6" name="מציין מיקום של מספר שקופית 5"/>
          <p:cNvSpPr>
            <a:spLocks noGrp="1"/>
          </p:cNvSpPr>
          <p:nvPr>
            <p:ph type="sldNum" sz="quarter" idx="12"/>
          </p:nvPr>
        </p:nvSpPr>
        <p:spPr>
          <a:xfrm>
            <a:off x="304800" y="6356350"/>
            <a:ext cx="2743200" cy="365125"/>
          </a:xfrm>
        </p:spPr>
        <p:txBody>
          <a:bodyPr/>
          <a:lstStyle>
            <a:lvl1pPr>
              <a:defRPr>
                <a:solidFill>
                  <a:schemeClr val="bg2">
                    <a:lumMod val="25000"/>
                  </a:schemeClr>
                </a:solidFill>
              </a:defRPr>
            </a:lvl1pPr>
          </a:lstStyle>
          <a:p>
            <a:fld id="{557DD4DA-568E-489D-97EF-D789752DE5DE}" type="slidenum">
              <a:rPr lang="he-IL" smtClean="0"/>
              <a:pPr/>
              <a:t>‹#›</a:t>
            </a:fld>
            <a:endParaRPr lang="he-IL" dirty="0"/>
          </a:p>
        </p:txBody>
      </p:sp>
      <p:pic>
        <p:nvPicPr>
          <p:cNvPr id="7" name="תמונה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1121616"/>
            <a:ext cx="12192000" cy="61021"/>
          </a:xfrm>
          <a:prstGeom prst="rect">
            <a:avLst/>
          </a:prstGeom>
        </p:spPr>
      </p:pic>
      <p:pic>
        <p:nvPicPr>
          <p:cNvPr id="8" name="תמונה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8733" y="266173"/>
            <a:ext cx="863599" cy="603756"/>
          </a:xfrm>
          <a:prstGeom prst="rect">
            <a:avLst/>
          </a:prstGeom>
        </p:spPr>
      </p:pic>
    </p:spTree>
    <p:extLst>
      <p:ext uri="{BB962C8B-B14F-4D97-AF65-F5344CB8AC3E}">
        <p14:creationId xmlns:p14="http://schemas.microsoft.com/office/powerpoint/2010/main" val="1145792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p:cNvSpPr>
            <a:spLocks noGrp="1"/>
          </p:cNvSpPr>
          <p:nvPr>
            <p:ph type="dt" sz="half" idx="10"/>
          </p:nvPr>
        </p:nvSpPr>
        <p:spPr/>
        <p:txBody>
          <a:bodyPr/>
          <a:lstStyle/>
          <a:p>
            <a:fld id="{B6E2C6B3-1896-4B86-B630-37BFCFBF6A82}" type="datetimeFigureOut">
              <a:rPr lang="he-IL" smtClean="0"/>
              <a:t>ו'/תמוז/תשפ"ה</a:t>
            </a:fld>
            <a:endParaRPr lang="he-IL"/>
          </a:p>
        </p:txBody>
      </p:sp>
      <p:sp>
        <p:nvSpPr>
          <p:cNvPr id="3" name="מציין מיקום של כותרת תחתונה 2"/>
          <p:cNvSpPr>
            <a:spLocks noGrp="1"/>
          </p:cNvSpPr>
          <p:nvPr>
            <p:ph type="ftr" sz="quarter" idx="11"/>
          </p:nvPr>
        </p:nvSpPr>
        <p:spPr/>
        <p:txBody>
          <a:bodyPr/>
          <a:lstStyle/>
          <a:p>
            <a:endParaRPr lang="he-IL"/>
          </a:p>
        </p:txBody>
      </p:sp>
      <p:sp>
        <p:nvSpPr>
          <p:cNvPr id="4" name="מציין מיקום של מספר שקופית 3"/>
          <p:cNvSpPr>
            <a:spLocks noGrp="1"/>
          </p:cNvSpPr>
          <p:nvPr>
            <p:ph type="sldNum" sz="quarter" idx="12"/>
          </p:nvPr>
        </p:nvSpPr>
        <p:spPr/>
        <p:txBody>
          <a:bodyPr/>
          <a:lstStyle/>
          <a:p>
            <a:fld id="{0D7DB0C6-E884-4764-82C5-DFE8A9E6C1E9}" type="slidenum">
              <a:rPr lang="he-IL" smtClean="0"/>
              <a:t>‹#›</a:t>
            </a:fld>
            <a:endParaRPr lang="he-IL"/>
          </a:p>
        </p:txBody>
      </p:sp>
    </p:spTree>
    <p:extLst>
      <p:ext uri="{BB962C8B-B14F-4D97-AF65-F5344CB8AC3E}">
        <p14:creationId xmlns:p14="http://schemas.microsoft.com/office/powerpoint/2010/main" val="25737866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6E2C6B3-1896-4B86-B630-37BFCFBF6A82}" type="datetimeFigureOut">
              <a:rPr lang="he-IL" smtClean="0"/>
              <a:t>ו'/תמוז/תשפ"ה</a:t>
            </a:fld>
            <a:endParaRPr lang="he-IL"/>
          </a:p>
        </p:txBody>
      </p:sp>
      <p:sp>
        <p:nvSpPr>
          <p:cNvPr id="5" name="מציין מיקום של כותרת תחתונה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D7DB0C6-E884-4764-82C5-DFE8A9E6C1E9}" type="slidenum">
              <a:rPr lang="he-IL" smtClean="0"/>
              <a:t>‹#›</a:t>
            </a:fld>
            <a:endParaRPr lang="he-IL"/>
          </a:p>
        </p:txBody>
      </p:sp>
    </p:spTree>
    <p:extLst>
      <p:ext uri="{BB962C8B-B14F-4D97-AF65-F5344CB8AC3E}">
        <p14:creationId xmlns:p14="http://schemas.microsoft.com/office/powerpoint/2010/main" val="81567610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60" r:id="rId5"/>
    <p:sldLayoutId id="2147483655" r:id="rId6"/>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משנה 2"/>
          <p:cNvSpPr>
            <a:spLocks noGrp="1"/>
          </p:cNvSpPr>
          <p:nvPr>
            <p:ph type="subTitle" idx="1"/>
          </p:nvPr>
        </p:nvSpPr>
        <p:spPr>
          <a:xfrm>
            <a:off x="1524000" y="6109549"/>
            <a:ext cx="9144000" cy="1655762"/>
          </a:xfrm>
        </p:spPr>
        <p:txBody>
          <a:bodyPr>
            <a:normAutofit/>
          </a:bodyPr>
          <a:lstStyle/>
          <a:p>
            <a:r>
              <a:rPr lang="he-IL" sz="3600"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יולי 2025</a:t>
            </a:r>
          </a:p>
        </p:txBody>
      </p:sp>
      <p:sp>
        <p:nvSpPr>
          <p:cNvPr id="4" name="מציין מיקום טקסט 2">
            <a:extLst>
              <a:ext uri="{FF2B5EF4-FFF2-40B4-BE49-F238E27FC236}">
                <a16:creationId xmlns:a16="http://schemas.microsoft.com/office/drawing/2014/main" id="{9D8DAABD-EA45-4DDB-BEC9-2F28842D449C}"/>
              </a:ext>
            </a:extLst>
          </p:cNvPr>
          <p:cNvSpPr txBox="1">
            <a:spLocks/>
          </p:cNvSpPr>
          <p:nvPr/>
        </p:nvSpPr>
        <p:spPr>
          <a:xfrm>
            <a:off x="332675" y="3083983"/>
            <a:ext cx="11677652" cy="1784350"/>
          </a:xfrm>
          <a:prstGeom prst="rect">
            <a:avLst/>
          </a:prstGeom>
        </p:spPr>
        <p:txBody>
          <a:bodyPr vert="horz" lIns="91440" tIns="45720" rIns="91440" bIns="45720" rtlCol="1">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bg2">
                    <a:lumMod val="25000"/>
                  </a:schemeClr>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e-IL" sz="36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הרשות הממשלתית להתחדשות עירונית </a:t>
            </a:r>
          </a:p>
          <a:p>
            <a:r>
              <a:rPr lang="he-IL" sz="36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אגף תכנון - כנס מציעים </a:t>
            </a:r>
          </a:p>
          <a:p>
            <a:r>
              <a:rPr lang="he-IL" sz="36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מכרז 1/2025</a:t>
            </a:r>
          </a:p>
          <a:p>
            <a:r>
              <a:rPr lang="he-IL" sz="36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לקבלת שירותי תכנון בפרויקטים להתחדשות עירונית</a:t>
            </a:r>
          </a:p>
        </p:txBody>
      </p:sp>
    </p:spTree>
    <p:extLst>
      <p:ext uri="{BB962C8B-B14F-4D97-AF65-F5344CB8AC3E}">
        <p14:creationId xmlns:p14="http://schemas.microsoft.com/office/powerpoint/2010/main" val="1736998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520DD75-C428-4F82-999A-2CB8760BD316}"/>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עקרונות עבודה</a:t>
            </a:r>
          </a:p>
        </p:txBody>
      </p:sp>
      <p:sp>
        <p:nvSpPr>
          <p:cNvPr id="3" name="מציין מיקום תוכן 2">
            <a:extLst>
              <a:ext uri="{FF2B5EF4-FFF2-40B4-BE49-F238E27FC236}">
                <a16:creationId xmlns:a16="http://schemas.microsoft.com/office/drawing/2014/main" id="{4DBDB91D-CC98-4791-AF17-9BE656DC3211}"/>
              </a:ext>
            </a:extLst>
          </p:cNvPr>
          <p:cNvSpPr>
            <a:spLocks noGrp="1"/>
          </p:cNvSpPr>
          <p:nvPr>
            <p:ph idx="1"/>
          </p:nvPr>
        </p:nvSpPr>
        <p:spPr>
          <a:xfrm>
            <a:off x="1485900" y="1374899"/>
            <a:ext cx="10515600" cy="4351338"/>
          </a:xfrm>
        </p:spPr>
        <p:txBody>
          <a:bodyPr>
            <a:normAutofit/>
          </a:bodyPr>
          <a:lstStyle/>
          <a:p>
            <a:pPr>
              <a:lnSpc>
                <a:spcPct val="150000"/>
              </a:lnSpc>
            </a:pPr>
            <a:r>
              <a:rPr lang="he-IL" dirty="0"/>
              <a:t> </a:t>
            </a:r>
            <a:r>
              <a:rPr lang="he-IL" dirty="0">
                <a:latin typeface="David" panose="020E0502060401010101" pitchFamily="34" charset="-79"/>
                <a:cs typeface="David" panose="020E0502060401010101" pitchFamily="34" charset="-79"/>
              </a:rPr>
              <a:t>לוחות זמנים מהירים, יעילות ותיעוד</a:t>
            </a:r>
          </a:p>
          <a:p>
            <a:pPr>
              <a:buFont typeface="Wingdings" panose="05000000000000000000" pitchFamily="2" charset="2"/>
              <a:buChar char="v"/>
            </a:pPr>
            <a:endParaRPr lang="he-IL" dirty="0">
              <a:latin typeface="David" panose="020E0502060401010101" pitchFamily="34" charset="-79"/>
              <a:cs typeface="David" panose="020E0502060401010101" pitchFamily="34" charset="-79"/>
            </a:endParaRPr>
          </a:p>
          <a:p>
            <a:pPr>
              <a:buFont typeface="Wingdings" panose="05000000000000000000" pitchFamily="2" charset="2"/>
              <a:buChar char="v"/>
            </a:pPr>
            <a:endParaRPr lang="he-IL" dirty="0">
              <a:latin typeface="David" panose="020E0502060401010101" pitchFamily="34" charset="-79"/>
              <a:cs typeface="David" panose="020E0502060401010101" pitchFamily="34" charset="-79"/>
            </a:endParaRPr>
          </a:p>
          <a:p>
            <a:pPr>
              <a:buFont typeface="Wingdings" panose="05000000000000000000" pitchFamily="2" charset="2"/>
              <a:buChar char="v"/>
            </a:pPr>
            <a:endParaRPr lang="he-IL" dirty="0">
              <a:latin typeface="David" panose="020E0502060401010101" pitchFamily="34" charset="-79"/>
              <a:cs typeface="David" panose="020E0502060401010101" pitchFamily="34" charset="-79"/>
            </a:endParaRPr>
          </a:p>
          <a:p>
            <a:pPr>
              <a:buFont typeface="Wingdings" panose="05000000000000000000" pitchFamily="2" charset="2"/>
              <a:buChar char="v"/>
            </a:pPr>
            <a:endParaRPr lang="he-IL" dirty="0">
              <a:latin typeface="David" panose="020E0502060401010101" pitchFamily="34" charset="-79"/>
              <a:cs typeface="David" panose="020E0502060401010101" pitchFamily="34" charset="-79"/>
            </a:endParaRPr>
          </a:p>
          <a:p>
            <a:pPr>
              <a:lnSpc>
                <a:spcPct val="150000"/>
              </a:lnSpc>
            </a:pPr>
            <a:r>
              <a:rPr lang="he-IL" dirty="0">
                <a:latin typeface="David" panose="020E0502060401010101" pitchFamily="34" charset="-79"/>
                <a:cs typeface="David" panose="020E0502060401010101" pitchFamily="34" charset="-79"/>
              </a:rPr>
              <a:t> התנהלות בתהליך הסטטוטורי</a:t>
            </a:r>
          </a:p>
          <a:p>
            <a:pPr>
              <a:lnSpc>
                <a:spcPct val="150000"/>
              </a:lnSpc>
            </a:pPr>
            <a:r>
              <a:rPr lang="he-IL" dirty="0">
                <a:latin typeface="David" panose="020E0502060401010101" pitchFamily="34" charset="-79"/>
                <a:cs typeface="David" panose="020E0502060401010101" pitchFamily="34" charset="-79"/>
              </a:rPr>
              <a:t> ישיבות סטטוס – מערכת התכניות</a:t>
            </a:r>
          </a:p>
        </p:txBody>
      </p:sp>
      <p:pic>
        <p:nvPicPr>
          <p:cNvPr id="9" name="תמונה 8">
            <a:extLst>
              <a:ext uri="{FF2B5EF4-FFF2-40B4-BE49-F238E27FC236}">
                <a16:creationId xmlns:a16="http://schemas.microsoft.com/office/drawing/2014/main" id="{E6F6EA21-9E4F-419B-A7A9-AE62A07E8A57}"/>
              </a:ext>
            </a:extLst>
          </p:cNvPr>
          <p:cNvPicPr>
            <a:picLocks noChangeAspect="1"/>
          </p:cNvPicPr>
          <p:nvPr/>
        </p:nvPicPr>
        <p:blipFill rotWithShape="1">
          <a:blip r:embed="rId2"/>
          <a:srcRect l="22639" t="49012" r="33611" b="29630"/>
          <a:stretch/>
        </p:blipFill>
        <p:spPr>
          <a:xfrm>
            <a:off x="3638562" y="2161512"/>
            <a:ext cx="7791438" cy="2139553"/>
          </a:xfrm>
          <a:prstGeom prst="rect">
            <a:avLst/>
          </a:prstGeom>
        </p:spPr>
      </p:pic>
    </p:spTree>
    <p:extLst>
      <p:ext uri="{BB962C8B-B14F-4D97-AF65-F5344CB8AC3E}">
        <p14:creationId xmlns:p14="http://schemas.microsoft.com/office/powerpoint/2010/main" val="3124899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36D453F-2264-4209-8685-70B893703F59}"/>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אבני דרך לתשלום</a:t>
            </a:r>
          </a:p>
        </p:txBody>
      </p:sp>
      <p:pic>
        <p:nvPicPr>
          <p:cNvPr id="4" name="תמונה 3">
            <a:extLst>
              <a:ext uri="{FF2B5EF4-FFF2-40B4-BE49-F238E27FC236}">
                <a16:creationId xmlns:a16="http://schemas.microsoft.com/office/drawing/2014/main" id="{CC196000-80DE-438B-979D-BEB250B625E7}"/>
              </a:ext>
            </a:extLst>
          </p:cNvPr>
          <p:cNvPicPr>
            <a:picLocks noChangeAspect="1"/>
          </p:cNvPicPr>
          <p:nvPr/>
        </p:nvPicPr>
        <p:blipFill rotWithShape="1">
          <a:blip r:embed="rId2"/>
          <a:srcRect l="38194" t="21359" r="23890" b="32839"/>
          <a:stretch/>
        </p:blipFill>
        <p:spPr>
          <a:xfrm>
            <a:off x="2787532" y="1230831"/>
            <a:ext cx="7558788" cy="5136101"/>
          </a:xfrm>
          <a:prstGeom prst="rect">
            <a:avLst/>
          </a:prstGeom>
          <a:ln w="53975">
            <a:solidFill>
              <a:srgbClr val="55B0A7"/>
            </a:solidFill>
          </a:ln>
        </p:spPr>
      </p:pic>
    </p:spTree>
    <p:extLst>
      <p:ext uri="{BB962C8B-B14F-4D97-AF65-F5344CB8AC3E}">
        <p14:creationId xmlns:p14="http://schemas.microsoft.com/office/powerpoint/2010/main" val="2565838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C8CD340-4D5B-46B7-959D-E364522A1A5F}"/>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עיקרי המכרז – תנאי סף מקצועיים </a:t>
            </a:r>
          </a:p>
        </p:txBody>
      </p:sp>
      <p:sp>
        <p:nvSpPr>
          <p:cNvPr id="5" name="מציין מיקום תוכן 2">
            <a:extLst>
              <a:ext uri="{FF2B5EF4-FFF2-40B4-BE49-F238E27FC236}">
                <a16:creationId xmlns:a16="http://schemas.microsoft.com/office/drawing/2014/main" id="{B9A237E1-EA72-4357-88C4-8D32FD53A9BA}"/>
              </a:ext>
            </a:extLst>
          </p:cNvPr>
          <p:cNvSpPr txBox="1">
            <a:spLocks/>
          </p:cNvSpPr>
          <p:nvPr/>
        </p:nvSpPr>
        <p:spPr>
          <a:xfrm>
            <a:off x="4072467" y="886864"/>
            <a:ext cx="8119533" cy="4337069"/>
          </a:xfrm>
          <a:prstGeom prst="rect">
            <a:avLst/>
          </a:prstGeom>
        </p:spPr>
        <p:txBody>
          <a:bodyPr vert="horz" lIns="91440" tIns="45720" rIns="91440" bIns="45720" rtlCol="1">
            <a:normAutofit lnSpcReduction="10000"/>
          </a:bodyPr>
          <a:lstStyle>
            <a:lvl1pPr marL="228600" indent="-228600" algn="r" defTabSz="914400" rtl="1" eaLnBrk="1" latinLnBrk="0" hangingPunct="1">
              <a:lnSpc>
                <a:spcPct val="90000"/>
              </a:lnSpc>
              <a:spcBef>
                <a:spcPts val="1000"/>
              </a:spcBef>
              <a:buFontTx/>
              <a:buBlip>
                <a:blip r:embed="rId3"/>
              </a:buBlip>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Tx/>
              <a:buBlip>
                <a:blip r:embed="rId3"/>
              </a:buBlip>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Tx/>
              <a:buBlip>
                <a:blip r:embed="rId3"/>
              </a:buBlip>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Tx/>
              <a:buBlip>
                <a:blip r:embed="rId3"/>
              </a:buBlip>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Tx/>
              <a:buBlip>
                <a:blip r:embed="rId3"/>
              </a:buBlip>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he-IL" sz="1000" dirty="0"/>
          </a:p>
          <a:p>
            <a:r>
              <a:rPr lang="he-IL" sz="1800" dirty="0">
                <a:latin typeface="David" panose="020E0502060401010101" pitchFamily="34" charset="-79"/>
                <a:cs typeface="David" panose="020E0502060401010101" pitchFamily="34" charset="-79"/>
              </a:rPr>
              <a:t>על המציע להעמיד </a:t>
            </a:r>
            <a:r>
              <a:rPr lang="he-IL" sz="18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ראש צוות מטעמו, העומד בתנאים הבאים </a:t>
            </a:r>
            <a:r>
              <a:rPr lang="he-IL" sz="1800" dirty="0">
                <a:latin typeface="David" panose="020E0502060401010101" pitchFamily="34" charset="-79"/>
                <a:cs typeface="David" panose="020E0502060401010101" pitchFamily="34" charset="-79"/>
              </a:rPr>
              <a:t>באופן מצטבר:</a:t>
            </a:r>
          </a:p>
          <a:p>
            <a:pPr marL="0" indent="0">
              <a:buNone/>
            </a:pPr>
            <a:endParaRPr lang="en-US" sz="1800" dirty="0">
              <a:latin typeface="David" panose="020E0502060401010101" pitchFamily="34" charset="-79"/>
              <a:cs typeface="David" panose="020E0502060401010101" pitchFamily="34" charset="-79"/>
            </a:endParaRPr>
          </a:p>
          <a:p>
            <a:pPr lvl="2"/>
            <a:r>
              <a:rPr lang="he-IL" sz="1800" b="1" u="sng"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ראש צוות תכנון– העומד בדרישות הבאות באופן מצטבר:</a:t>
            </a:r>
            <a:endParaRPr lang="en-US" sz="1800" b="1" u="sng"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endParaRPr>
          </a:p>
          <a:p>
            <a:pPr lvl="3"/>
            <a:r>
              <a:rPr lang="he-IL"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אדריכל רשום </a:t>
            </a:r>
            <a:r>
              <a:rPr lang="he-IL" dirty="0">
                <a:latin typeface="David" panose="020E0502060401010101" pitchFamily="34" charset="-79"/>
                <a:cs typeface="David" panose="020E0502060401010101" pitchFamily="34" charset="-79"/>
              </a:rPr>
              <a:t>בפנקס המהנדסים והאדריכלים או </a:t>
            </a:r>
            <a:r>
              <a:rPr lang="he-IL"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מתכנן בעל תואר שני </a:t>
            </a:r>
            <a:r>
              <a:rPr lang="he-IL" dirty="0">
                <a:latin typeface="David" panose="020E0502060401010101" pitchFamily="34" charset="-79"/>
                <a:cs typeface="David" panose="020E0502060401010101" pitchFamily="34" charset="-79"/>
              </a:rPr>
              <a:t>בתכנון ערים ממוסד להשכלה גבוהה בישראל</a:t>
            </a:r>
            <a:endParaRPr lang="en-US" b="1" dirty="0">
              <a:latin typeface="David" panose="020E0502060401010101" pitchFamily="34" charset="-79"/>
              <a:cs typeface="David" panose="020E0502060401010101" pitchFamily="34" charset="-79"/>
            </a:endParaRPr>
          </a:p>
          <a:p>
            <a:pPr lvl="3"/>
            <a:r>
              <a:rPr lang="he-IL"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בעל ניסיון </a:t>
            </a:r>
            <a:r>
              <a:rPr lang="he-IL" dirty="0">
                <a:latin typeface="David" panose="020E0502060401010101" pitchFamily="34" charset="-79"/>
                <a:cs typeface="David" panose="020E0502060401010101" pitchFamily="34" charset="-79"/>
              </a:rPr>
              <a:t>בין המועדים 1/2014 והמועד האחרון להגשת הצעות למכרז זה, </a:t>
            </a:r>
            <a:r>
              <a:rPr lang="he-IL"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כראש צוות תכנון, בביצוע שתי עבודות לפחות מבין העבודות להלן</a:t>
            </a:r>
            <a:r>
              <a:rPr lang="he-IL" dirty="0">
                <a:latin typeface="David" panose="020E0502060401010101" pitchFamily="34" charset="-79"/>
                <a:cs typeface="David" panose="020E0502060401010101" pitchFamily="34" charset="-79"/>
              </a:rPr>
              <a:t>, במשך תקופה שלא תפחת משנה לכל עבודה, אשר כל אחת מהן כללה לפחות 5 תחומי ייעוץ מבין תחומי הייעוץ המפורטים בנספח א1 (</a:t>
            </a:r>
            <a:r>
              <a:rPr lang="he-IL" b="1" dirty="0">
                <a:latin typeface="David" panose="020E0502060401010101" pitchFamily="34" charset="-79"/>
                <a:cs typeface="David" panose="020E0502060401010101" pitchFamily="34" charset="-79"/>
              </a:rPr>
              <a:t>העבודות לא יהיו מאותו סוג</a:t>
            </a:r>
            <a:r>
              <a:rPr lang="he-IL" dirty="0">
                <a:latin typeface="David" panose="020E0502060401010101" pitchFamily="34" charset="-79"/>
                <a:cs typeface="David" panose="020E0502060401010101" pitchFamily="34" charset="-79"/>
              </a:rPr>
              <a:t>):</a:t>
            </a:r>
            <a:endParaRPr lang="en-US" b="1" dirty="0">
              <a:latin typeface="David" panose="020E0502060401010101" pitchFamily="34" charset="-79"/>
              <a:cs typeface="David" panose="020E0502060401010101" pitchFamily="34" charset="-79"/>
            </a:endParaRPr>
          </a:p>
          <a:p>
            <a:pPr lvl="4"/>
            <a:r>
              <a:rPr lang="he-IL"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מסמך מדיניות </a:t>
            </a:r>
            <a:r>
              <a:rPr lang="he-IL" dirty="0">
                <a:latin typeface="David" panose="020E0502060401010101" pitchFamily="34" charset="-79"/>
                <a:cs typeface="David" panose="020E0502060401010101" pitchFamily="34" charset="-79"/>
              </a:rPr>
              <a:t>כהגדרתו במכרז זה שאושר או אומץ במוסד תכנון  </a:t>
            </a:r>
            <a:endParaRPr lang="en-US" b="1" dirty="0">
              <a:latin typeface="David" panose="020E0502060401010101" pitchFamily="34" charset="-79"/>
              <a:cs typeface="David" panose="020E0502060401010101" pitchFamily="34" charset="-79"/>
            </a:endParaRPr>
          </a:p>
          <a:p>
            <a:pPr lvl="4"/>
            <a:r>
              <a:rPr lang="he-IL"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תכנית מתאר</a:t>
            </a:r>
            <a:r>
              <a:rPr lang="he-IL" dirty="0">
                <a:latin typeface="David" panose="020E0502060401010101" pitchFamily="34" charset="-79"/>
                <a:cs typeface="David" panose="020E0502060401010101" pitchFamily="34" charset="-79"/>
              </a:rPr>
              <a:t>, כהגדרתה במכרז זה, שהתקיים בעניינה דיון להפקדה </a:t>
            </a:r>
            <a:endParaRPr lang="en-US" b="1" dirty="0">
              <a:latin typeface="David" panose="020E0502060401010101" pitchFamily="34" charset="-79"/>
              <a:cs typeface="David" panose="020E0502060401010101" pitchFamily="34" charset="-79"/>
            </a:endParaRPr>
          </a:p>
          <a:p>
            <a:pPr lvl="4"/>
            <a:r>
              <a:rPr lang="he-IL"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תכנית מפורטת</a:t>
            </a:r>
            <a:r>
              <a:rPr lang="he-IL" dirty="0">
                <a:latin typeface="David" panose="020E0502060401010101" pitchFamily="34" charset="-79"/>
                <a:cs typeface="David" panose="020E0502060401010101" pitchFamily="34" charset="-79"/>
              </a:rPr>
              <a:t>, כהגדרתה במכרז זה, הכוללת לפחות 150 יח"ד שהתקיים בעניינה דיון להפקדה</a:t>
            </a:r>
            <a:endParaRPr lang="en-US" b="1" dirty="0">
              <a:latin typeface="David" panose="020E0502060401010101" pitchFamily="34" charset="-79"/>
              <a:cs typeface="David" panose="020E0502060401010101" pitchFamily="34" charset="-79"/>
            </a:endParaRPr>
          </a:p>
          <a:p>
            <a:pPr lvl="1">
              <a:lnSpc>
                <a:spcPct val="150000"/>
              </a:lnSpc>
            </a:pPr>
            <a:endParaRPr lang="he-IL" sz="2000" dirty="0">
              <a:latin typeface="David" panose="020E0502060401010101" pitchFamily="34" charset="-79"/>
              <a:cs typeface="David" panose="020E0502060401010101" pitchFamily="34" charset="-79"/>
            </a:endParaRPr>
          </a:p>
          <a:p>
            <a:pPr lvl="1">
              <a:lnSpc>
                <a:spcPct val="150000"/>
              </a:lnSpc>
            </a:pPr>
            <a:endParaRPr lang="en-US" sz="2000" dirty="0">
              <a:latin typeface="David" panose="020E0502060401010101" pitchFamily="34" charset="-79"/>
              <a:cs typeface="David" panose="020E0502060401010101" pitchFamily="34" charset="-79"/>
            </a:endParaRPr>
          </a:p>
        </p:txBody>
      </p:sp>
      <p:sp>
        <p:nvSpPr>
          <p:cNvPr id="6" name="מציין מיקום תוכן 2">
            <a:extLst>
              <a:ext uri="{FF2B5EF4-FFF2-40B4-BE49-F238E27FC236}">
                <a16:creationId xmlns:a16="http://schemas.microsoft.com/office/drawing/2014/main" id="{F95919BC-19B2-40E1-846F-5394B8BB5637}"/>
              </a:ext>
            </a:extLst>
          </p:cNvPr>
          <p:cNvSpPr txBox="1">
            <a:spLocks/>
          </p:cNvSpPr>
          <p:nvPr/>
        </p:nvSpPr>
        <p:spPr>
          <a:xfrm>
            <a:off x="122767" y="2690508"/>
            <a:ext cx="4533900" cy="3560519"/>
          </a:xfrm>
          <a:prstGeom prst="rect">
            <a:avLst/>
          </a:prstGeom>
        </p:spPr>
        <p:txBody>
          <a:bodyPr vert="horz" lIns="91440" tIns="45720" rIns="91440" bIns="45720" rtlCol="1">
            <a:normAutofit/>
          </a:bodyPr>
          <a:lstStyle>
            <a:lvl1pPr marL="228600" indent="-228600" algn="r" defTabSz="914400" rtl="1" eaLnBrk="1" latinLnBrk="0" hangingPunct="1">
              <a:lnSpc>
                <a:spcPct val="90000"/>
              </a:lnSpc>
              <a:spcBef>
                <a:spcPts val="1000"/>
              </a:spcBef>
              <a:buFontTx/>
              <a:buBlip>
                <a:blip r:embed="rId3"/>
              </a:buBlip>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Tx/>
              <a:buBlip>
                <a:blip r:embed="rId3"/>
              </a:buBlip>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Tx/>
              <a:buBlip>
                <a:blip r:embed="rId3"/>
              </a:buBlip>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Tx/>
              <a:buBlip>
                <a:blip r:embed="rId3"/>
              </a:buBlip>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Tx/>
              <a:buBlip>
                <a:blip r:embed="rId3"/>
              </a:buBlip>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r>
              <a:rPr lang="he-IL" sz="1400" b="1" dirty="0">
                <a:latin typeface="David" panose="020E0502060401010101" pitchFamily="34" charset="-79"/>
                <a:cs typeface="David" panose="020E0502060401010101" pitchFamily="34" charset="-79"/>
              </a:rPr>
              <a:t>יובהר ויודגש כי יש להעמיד ראש צוות תכנון אחד העומד בתנאי הסף לעיל ולא ניתן לפצל את הניסיון הנדרש בין מספר ראשי צוות תכנון. לעניין זה, ניסיון ראש צוות התכנון יכול שיכלול את ניסיונו במהלך עבודתו במסגרת החברה המציעה כמו גם את הניסיון שצבר שלא במסגרתה. </a:t>
            </a:r>
            <a:endParaRPr lang="en-US" sz="1400" b="1" dirty="0">
              <a:latin typeface="David" panose="020E0502060401010101" pitchFamily="34" charset="-79"/>
              <a:cs typeface="David" panose="020E0502060401010101" pitchFamily="34" charset="-79"/>
            </a:endParaRPr>
          </a:p>
          <a:p>
            <a:pPr lvl="1"/>
            <a:r>
              <a:rPr lang="he-IL" sz="1400" b="1" dirty="0">
                <a:latin typeface="David" panose="020E0502060401010101" pitchFamily="34" charset="-79"/>
                <a:cs typeface="David" panose="020E0502060401010101" pitchFamily="34" charset="-79"/>
              </a:rPr>
              <a:t>ראש צוות תכנון יוצע אך ורק עבור מציע אחד בלבד. </a:t>
            </a:r>
            <a:endParaRPr lang="en-US" sz="1400" b="1" dirty="0">
              <a:latin typeface="David" panose="020E0502060401010101" pitchFamily="34" charset="-79"/>
              <a:cs typeface="David" panose="020E0502060401010101" pitchFamily="34" charset="-79"/>
            </a:endParaRPr>
          </a:p>
          <a:p>
            <a:pPr lvl="1"/>
            <a:r>
              <a:rPr lang="he-IL" sz="1400" b="1" dirty="0">
                <a:latin typeface="David" panose="020E0502060401010101" pitchFamily="34" charset="-79"/>
                <a:cs typeface="David" panose="020E0502060401010101" pitchFamily="34" charset="-79"/>
              </a:rPr>
              <a:t>ככל שאותו ראש צוות תכנון יוצע עבור יותר </a:t>
            </a:r>
            <a:r>
              <a:rPr lang="he-IL" sz="1400" b="1" dirty="0" err="1">
                <a:latin typeface="David" panose="020E0502060401010101" pitchFamily="34" charset="-79"/>
                <a:cs typeface="David" panose="020E0502060401010101" pitchFamily="34" charset="-79"/>
              </a:rPr>
              <a:t>ממציע</a:t>
            </a:r>
            <a:r>
              <a:rPr lang="he-IL" sz="1400" b="1" dirty="0">
                <a:latin typeface="David" panose="020E0502060401010101" pitchFamily="34" charset="-79"/>
                <a:cs typeface="David" panose="020E0502060401010101" pitchFamily="34" charset="-79"/>
              </a:rPr>
              <a:t> אחד במסגרת מכרז זה או שהוא חלק מצוות הליבה במכרז מס' 2/2022 או במכרז מס' 10/2022– כל ההצעות בהן יוצע כראש צוות תכנון תיפסלנה.</a:t>
            </a:r>
          </a:p>
          <a:p>
            <a:pPr lvl="1"/>
            <a:r>
              <a:rPr lang="he-IL" sz="1400" b="1" dirty="0">
                <a:latin typeface="David" panose="020E0502060401010101" pitchFamily="34" charset="-79"/>
                <a:cs typeface="David" panose="020E0502060401010101" pitchFamily="34" charset="-79"/>
              </a:rPr>
              <a:t>יובהר כי אין מניעה כי הניסיון של ראש צוות התכנון נצבר בתפקיד מקצועי בתחום התכנון במשרד ממשלתי, רשות מקומית, חברה ממשלתית או תאגיד סטטוטורי, ובלבד שבמסגרת תפקידו צבר ניסיון משמעותי כגורים מוביל בתכנון מול גורמים שונים והנחה מקצועית את צוות התכנון </a:t>
            </a:r>
            <a:endParaRPr lang="en-US" sz="1400" b="1" dirty="0">
              <a:latin typeface="David" panose="020E0502060401010101" pitchFamily="34" charset="-79"/>
              <a:cs typeface="David" panose="020E0502060401010101" pitchFamily="34" charset="-79"/>
            </a:endParaRPr>
          </a:p>
          <a:p>
            <a:pPr>
              <a:lnSpc>
                <a:spcPct val="150000"/>
              </a:lnSpc>
            </a:pPr>
            <a:endParaRPr lang="he-IL" sz="1400" dirty="0">
              <a:latin typeface="David" panose="020E0502060401010101" pitchFamily="34" charset="-79"/>
              <a:cs typeface="David" panose="020E0502060401010101" pitchFamily="34" charset="-79"/>
            </a:endParaRPr>
          </a:p>
          <a:p>
            <a:pPr>
              <a:lnSpc>
                <a:spcPct val="150000"/>
              </a:lnSpc>
            </a:pPr>
            <a:endParaRPr lang="en-US" sz="1400" dirty="0">
              <a:latin typeface="David" panose="020E0502060401010101" pitchFamily="34" charset="-79"/>
              <a:cs typeface="David" panose="020E0502060401010101" pitchFamily="34" charset="-79"/>
            </a:endParaRPr>
          </a:p>
        </p:txBody>
      </p:sp>
      <p:sp>
        <p:nvSpPr>
          <p:cNvPr id="3" name="TextBox 2">
            <a:extLst>
              <a:ext uri="{FF2B5EF4-FFF2-40B4-BE49-F238E27FC236}">
                <a16:creationId xmlns:a16="http://schemas.microsoft.com/office/drawing/2014/main" id="{FF785CFC-296E-4921-9650-F3717C7B3E45}"/>
              </a:ext>
            </a:extLst>
          </p:cNvPr>
          <p:cNvSpPr txBox="1"/>
          <p:nvPr/>
        </p:nvSpPr>
        <p:spPr>
          <a:xfrm>
            <a:off x="1407584" y="2360381"/>
            <a:ext cx="1380067" cy="369332"/>
          </a:xfrm>
          <a:prstGeom prst="rect">
            <a:avLst/>
          </a:prstGeom>
          <a:noFill/>
        </p:spPr>
        <p:txBody>
          <a:bodyPr wrap="square" rtlCol="1">
            <a:spAutoFit/>
          </a:bodyPr>
          <a:lstStyle/>
          <a:p>
            <a:r>
              <a:rPr lang="he-IL" b="1" u="sng"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הבהרות: </a:t>
            </a:r>
          </a:p>
        </p:txBody>
      </p:sp>
    </p:spTree>
    <p:extLst>
      <p:ext uri="{BB962C8B-B14F-4D97-AF65-F5344CB8AC3E}">
        <p14:creationId xmlns:p14="http://schemas.microsoft.com/office/powerpoint/2010/main" val="7583939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428B8ACE-CCF1-4F4D-93C4-F6678A1ACA07}"/>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עיקרי המכרז – קריטריונים לבחירת הזוכים</a:t>
            </a:r>
          </a:p>
        </p:txBody>
      </p:sp>
      <p:sp>
        <p:nvSpPr>
          <p:cNvPr id="5" name="TextBox 4">
            <a:extLst>
              <a:ext uri="{FF2B5EF4-FFF2-40B4-BE49-F238E27FC236}">
                <a16:creationId xmlns:a16="http://schemas.microsoft.com/office/drawing/2014/main" id="{F71B1D77-98C3-4DB3-948C-945156E19FEF}"/>
              </a:ext>
            </a:extLst>
          </p:cNvPr>
          <p:cNvSpPr txBox="1"/>
          <p:nvPr/>
        </p:nvSpPr>
        <p:spPr>
          <a:xfrm>
            <a:off x="572018" y="3629968"/>
            <a:ext cx="4732867" cy="461665"/>
          </a:xfrm>
          <a:prstGeom prst="rect">
            <a:avLst/>
          </a:prstGeom>
          <a:noFill/>
        </p:spPr>
        <p:txBody>
          <a:bodyPr wrap="square" rtlCol="1">
            <a:spAutoFit/>
          </a:bodyPr>
          <a:lstStyle/>
          <a:p>
            <a:pPr algn="just"/>
            <a:r>
              <a:rPr lang="he-IL" sz="24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רכיב המחיר: 20 נקודות = אחוז ההנחה</a:t>
            </a:r>
          </a:p>
        </p:txBody>
      </p:sp>
      <p:cxnSp>
        <p:nvCxnSpPr>
          <p:cNvPr id="8" name="מחבר: מרפקי 7">
            <a:extLst>
              <a:ext uri="{FF2B5EF4-FFF2-40B4-BE49-F238E27FC236}">
                <a16:creationId xmlns:a16="http://schemas.microsoft.com/office/drawing/2014/main" id="{A1E7312F-9869-4209-97C8-E2800259EA66}"/>
              </a:ext>
            </a:extLst>
          </p:cNvPr>
          <p:cNvCxnSpPr/>
          <p:nvPr/>
        </p:nvCxnSpPr>
        <p:spPr>
          <a:xfrm rot="10800000">
            <a:off x="7611533" y="3429001"/>
            <a:ext cx="311154" cy="26246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תמונה 8">
            <a:extLst>
              <a:ext uri="{FF2B5EF4-FFF2-40B4-BE49-F238E27FC236}">
                <a16:creationId xmlns:a16="http://schemas.microsoft.com/office/drawing/2014/main" id="{AA407B89-E860-4E5B-99E9-1937A95BC9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4823" y="1143001"/>
            <a:ext cx="5563310" cy="5435600"/>
          </a:xfrm>
          <a:prstGeom prst="rect">
            <a:avLst/>
          </a:prstGeom>
          <a:ln w="53975">
            <a:solidFill>
              <a:srgbClr val="55B0A7"/>
            </a:solidFill>
          </a:ln>
        </p:spPr>
      </p:pic>
      <p:pic>
        <p:nvPicPr>
          <p:cNvPr id="13" name="תמונה 12">
            <a:extLst>
              <a:ext uri="{FF2B5EF4-FFF2-40B4-BE49-F238E27FC236}">
                <a16:creationId xmlns:a16="http://schemas.microsoft.com/office/drawing/2014/main" id="{461EA738-92E7-42EA-9973-512484FBA143}"/>
              </a:ext>
            </a:extLst>
          </p:cNvPr>
          <p:cNvPicPr>
            <a:picLocks noChangeAspect="1"/>
          </p:cNvPicPr>
          <p:nvPr/>
        </p:nvPicPr>
        <p:blipFill rotWithShape="1">
          <a:blip r:embed="rId3">
            <a:extLst>
              <a:ext uri="{28A0092B-C50C-407E-A947-70E740481C1C}">
                <a14:useLocalDpi xmlns:a14="http://schemas.microsoft.com/office/drawing/2010/main" val="0"/>
              </a:ext>
            </a:extLst>
          </a:blip>
          <a:srcRect l="55149" t="38626" r="7026" b="21595"/>
          <a:stretch/>
        </p:blipFill>
        <p:spPr>
          <a:xfrm>
            <a:off x="2646352" y="2866543"/>
            <a:ext cx="2483557" cy="677334"/>
          </a:xfrm>
          <a:prstGeom prst="rect">
            <a:avLst/>
          </a:prstGeom>
        </p:spPr>
      </p:pic>
      <p:sp>
        <p:nvSpPr>
          <p:cNvPr id="7" name="TextBox 6">
            <a:extLst>
              <a:ext uri="{FF2B5EF4-FFF2-40B4-BE49-F238E27FC236}">
                <a16:creationId xmlns:a16="http://schemas.microsoft.com/office/drawing/2014/main" id="{1F8F6F40-0A8C-47A2-925B-D89559DABB81}"/>
              </a:ext>
            </a:extLst>
          </p:cNvPr>
          <p:cNvSpPr txBox="1"/>
          <p:nvPr/>
        </p:nvSpPr>
        <p:spPr>
          <a:xfrm>
            <a:off x="500052" y="1653958"/>
            <a:ext cx="4876800" cy="1908215"/>
          </a:xfrm>
          <a:prstGeom prst="rect">
            <a:avLst/>
          </a:prstGeom>
          <a:noFill/>
        </p:spPr>
        <p:txBody>
          <a:bodyPr wrap="square" rtlCol="1">
            <a:spAutoFit/>
          </a:bodyPr>
          <a:lstStyle/>
          <a:p>
            <a:pPr algn="just"/>
            <a:r>
              <a:rPr lang="he-IL" sz="16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שלב ד' – הערכה של רכיב העלות </a:t>
            </a:r>
            <a:r>
              <a:rPr lang="he-IL" sz="1600" dirty="0">
                <a:latin typeface="David" panose="020E0502060401010101" pitchFamily="34" charset="-79"/>
                <a:cs typeface="David" panose="020E0502060401010101" pitchFamily="34" charset="-79"/>
              </a:rPr>
              <a:t> </a:t>
            </a:r>
          </a:p>
          <a:p>
            <a:pPr algn="just"/>
            <a:r>
              <a:rPr lang="he-IL" dirty="0">
                <a:latin typeface="David" panose="020E0502060401010101" pitchFamily="34" charset="-79"/>
                <a:cs typeface="David" panose="020E0502060401010101" pitchFamily="34" charset="-79"/>
              </a:rPr>
              <a:t>רק הצעות שציון האיכות הסופי שלהן עולה על 55 מתוך 80 הנקודות, יעברו לשלב פתיחת הצעת המחיר. ציון המחיר יחושב באופן הבא</a:t>
            </a:r>
            <a:r>
              <a:rPr lang="he-IL" sz="1600" dirty="0">
                <a:latin typeface="David" panose="020E0502060401010101" pitchFamily="34" charset="-79"/>
                <a:cs typeface="David" panose="020E0502060401010101" pitchFamily="34" charset="-79"/>
              </a:rPr>
              <a:t>:</a:t>
            </a:r>
          </a:p>
          <a:p>
            <a:pPr algn="just"/>
            <a:r>
              <a:rPr lang="he-IL" sz="1600" dirty="0">
                <a:latin typeface="David" panose="020E0502060401010101" pitchFamily="34" charset="-79"/>
                <a:cs typeface="David" panose="020E0502060401010101" pitchFamily="34" charset="-79"/>
              </a:rPr>
              <a:t>   </a:t>
            </a:r>
          </a:p>
          <a:p>
            <a:pPr algn="just"/>
            <a:r>
              <a:rPr lang="he-IL" sz="1600" dirty="0">
                <a:latin typeface="David" panose="020E0502060401010101" pitchFamily="34" charset="-79"/>
                <a:cs typeface="David" panose="020E0502060401010101" pitchFamily="34" charset="-79"/>
              </a:rPr>
              <a:t>	</a:t>
            </a:r>
          </a:p>
          <a:p>
            <a:pPr algn="just"/>
            <a:endParaRPr lang="he-IL" sz="16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003846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FBB9729-8F30-4D1A-B3F6-6B19210D0B74}"/>
              </a:ext>
            </a:extLst>
          </p:cNvPr>
          <p:cNvSpPr>
            <a:spLocks noGrp="1"/>
          </p:cNvSpPr>
          <p:nvPr>
            <p:ph type="title"/>
          </p:nvPr>
        </p:nvSpPr>
        <p:spPr/>
        <p:txBody>
          <a:bodyPr/>
          <a:lstStyle/>
          <a:p>
            <a:r>
              <a:rPr lang="he-IL" sz="3600" b="1" dirty="0">
                <a:solidFill>
                  <a:srgbClr val="002060"/>
                </a:solidFill>
                <a:latin typeface="Narkisim" panose="020E0502050101010101" pitchFamily="34" charset="-79"/>
                <a:ea typeface="+mn-ea"/>
                <a:cs typeface="Narkisim" panose="020E0502050101010101" pitchFamily="34" charset="-79"/>
              </a:rPr>
              <a:t>תקופת ההתקשרות</a:t>
            </a:r>
          </a:p>
        </p:txBody>
      </p:sp>
      <p:pic>
        <p:nvPicPr>
          <p:cNvPr id="4" name="מציין מיקום תוכן 3">
            <a:extLst>
              <a:ext uri="{FF2B5EF4-FFF2-40B4-BE49-F238E27FC236}">
                <a16:creationId xmlns:a16="http://schemas.microsoft.com/office/drawing/2014/main" id="{127AA1A3-3154-4455-A20E-037C507EF55A}"/>
              </a:ext>
            </a:extLst>
          </p:cNvPr>
          <p:cNvPicPr>
            <a:picLocks noGrp="1" noChangeAspect="1"/>
          </p:cNvPicPr>
          <p:nvPr>
            <p:ph idx="1"/>
          </p:nvPr>
        </p:nvPicPr>
        <p:blipFill>
          <a:blip r:embed="rId2"/>
          <a:stretch>
            <a:fillRect/>
          </a:stretch>
        </p:blipFill>
        <p:spPr>
          <a:xfrm>
            <a:off x="2515138" y="1905001"/>
            <a:ext cx="8967915" cy="2557346"/>
          </a:xfrm>
          <a:prstGeom prst="rect">
            <a:avLst/>
          </a:prstGeom>
          <a:ln w="53975">
            <a:solidFill>
              <a:srgbClr val="55B0A7"/>
            </a:solidFill>
          </a:ln>
        </p:spPr>
      </p:pic>
    </p:spTree>
    <p:extLst>
      <p:ext uri="{BB962C8B-B14F-4D97-AF65-F5344CB8AC3E}">
        <p14:creationId xmlns:p14="http://schemas.microsoft.com/office/powerpoint/2010/main" val="446392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0872123-A3CA-41CB-AFC6-1537712C3A24}"/>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לוחות זמנים </a:t>
            </a:r>
          </a:p>
        </p:txBody>
      </p:sp>
      <p:graphicFrame>
        <p:nvGraphicFramePr>
          <p:cNvPr id="5" name="טבלה 4">
            <a:extLst>
              <a:ext uri="{FF2B5EF4-FFF2-40B4-BE49-F238E27FC236}">
                <a16:creationId xmlns:a16="http://schemas.microsoft.com/office/drawing/2014/main" id="{EE7EDBFC-0308-4BB7-BB95-7B99EDCF0CED}"/>
              </a:ext>
            </a:extLst>
          </p:cNvPr>
          <p:cNvGraphicFramePr>
            <a:graphicFrameLocks noGrp="1"/>
          </p:cNvGraphicFramePr>
          <p:nvPr>
            <p:extLst>
              <p:ext uri="{D42A27DB-BD31-4B8C-83A1-F6EECF244321}">
                <p14:modId xmlns:p14="http://schemas.microsoft.com/office/powerpoint/2010/main" val="3323437569"/>
              </p:ext>
            </p:extLst>
          </p:nvPr>
        </p:nvGraphicFramePr>
        <p:xfrm>
          <a:off x="2345268" y="2106581"/>
          <a:ext cx="8204199" cy="2003745"/>
        </p:xfrm>
        <a:graphic>
          <a:graphicData uri="http://schemas.openxmlformats.org/drawingml/2006/table">
            <a:tbl>
              <a:tblPr rtl="1" firstRow="1">
                <a:tableStyleId>{5C22544A-7EE6-4342-B048-85BDC9FD1C3A}</a:tableStyleId>
              </a:tblPr>
              <a:tblGrid>
                <a:gridCol w="3767667">
                  <a:extLst>
                    <a:ext uri="{9D8B030D-6E8A-4147-A177-3AD203B41FA5}">
                      <a16:colId xmlns:a16="http://schemas.microsoft.com/office/drawing/2014/main" val="2846702966"/>
                    </a:ext>
                  </a:extLst>
                </a:gridCol>
                <a:gridCol w="4436532">
                  <a:extLst>
                    <a:ext uri="{9D8B030D-6E8A-4147-A177-3AD203B41FA5}">
                      <a16:colId xmlns:a16="http://schemas.microsoft.com/office/drawing/2014/main" val="177608865"/>
                    </a:ext>
                  </a:extLst>
                </a:gridCol>
              </a:tblGrid>
              <a:tr h="0">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פעילות</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מועד</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47136833"/>
                  </a:ext>
                </a:extLst>
              </a:tr>
              <a:tr h="0">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מועד אחרון להגשת שאלות הבהרה</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10.7.2025 בשעה 15:00</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823534766"/>
                  </a:ext>
                </a:extLst>
              </a:tr>
              <a:tr h="0">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מועד אחרון להגשת הצעות</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3.8.2025 בשעה 15:00 </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1602190181"/>
                  </a:ext>
                </a:extLst>
              </a:tr>
              <a:tr h="0">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מועדי ראיונות משוערים</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ספטמבר – אוקטובר 2025</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70963204"/>
                  </a:ext>
                </a:extLst>
              </a:tr>
              <a:tr h="0">
                <a:tc>
                  <a:txBody>
                    <a:bodyPr/>
                    <a:lstStyle/>
                    <a:p>
                      <a:pPr algn="ctr" rtl="1">
                        <a:lnSpc>
                          <a:spcPct val="150000"/>
                        </a:lnSpc>
                        <a:spcBef>
                          <a:spcPts val="600"/>
                        </a:spcBef>
                        <a:spcAft>
                          <a:spcPts val="600"/>
                        </a:spcAft>
                      </a:pPr>
                      <a:r>
                        <a:rPr lang="he-IL" sz="2000" kern="1200">
                          <a:solidFill>
                            <a:schemeClr val="dk1"/>
                          </a:solidFill>
                          <a:effectLst/>
                          <a:latin typeface="+mn-lt"/>
                          <a:ea typeface="+mn-ea"/>
                          <a:cs typeface="+mn-cs"/>
                        </a:rPr>
                        <a:t>מועד חתימה על ההסכם</a:t>
                      </a:r>
                      <a:endParaRPr lang="en-US" sz="2000" kern="120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tc>
                  <a:txBody>
                    <a:bodyPr/>
                    <a:lstStyle/>
                    <a:p>
                      <a:pPr algn="ctr" rtl="1">
                        <a:lnSpc>
                          <a:spcPct val="150000"/>
                        </a:lnSpc>
                        <a:spcBef>
                          <a:spcPts val="600"/>
                        </a:spcBef>
                        <a:spcAft>
                          <a:spcPts val="600"/>
                        </a:spcAft>
                      </a:pPr>
                      <a:r>
                        <a:rPr lang="he-IL" sz="2000" kern="1200" dirty="0">
                          <a:solidFill>
                            <a:schemeClr val="dk1"/>
                          </a:solidFill>
                          <a:effectLst/>
                          <a:latin typeface="+mn-lt"/>
                          <a:ea typeface="+mn-ea"/>
                          <a:cs typeface="+mn-cs"/>
                        </a:rPr>
                        <a:t>בתוך 10 ימים ממועד ההודעה על הזכייה</a:t>
                      </a:r>
                      <a:endParaRPr lang="en-US" sz="2000" kern="1200" dirty="0">
                        <a:solidFill>
                          <a:schemeClr val="dk1"/>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a:gsLst>
                        <a:gs pos="0">
                          <a:srgbClr val="55B0A7"/>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tcPr>
                </a:tc>
                <a:extLst>
                  <a:ext uri="{0D108BD9-81ED-4DB2-BD59-A6C34878D82A}">
                    <a16:rowId xmlns:a16="http://schemas.microsoft.com/office/drawing/2014/main" val="3390375500"/>
                  </a:ext>
                </a:extLst>
              </a:tr>
            </a:tbl>
          </a:graphicData>
        </a:graphic>
      </p:graphicFrame>
    </p:spTree>
    <p:extLst>
      <p:ext uri="{BB962C8B-B14F-4D97-AF65-F5344CB8AC3E}">
        <p14:creationId xmlns:p14="http://schemas.microsoft.com/office/powerpoint/2010/main" val="2629656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משנה 2"/>
          <p:cNvSpPr>
            <a:spLocks noGrp="1"/>
          </p:cNvSpPr>
          <p:nvPr>
            <p:ph type="subTitle" idx="1"/>
          </p:nvPr>
        </p:nvSpPr>
        <p:spPr/>
        <p:txBody>
          <a:bodyPr/>
          <a:lstStyle/>
          <a:p>
            <a:endParaRPr lang="he-IL" dirty="0"/>
          </a:p>
        </p:txBody>
      </p:sp>
      <p:sp>
        <p:nvSpPr>
          <p:cNvPr id="4" name="מציין מיקום טקסט 2">
            <a:extLst>
              <a:ext uri="{FF2B5EF4-FFF2-40B4-BE49-F238E27FC236}">
                <a16:creationId xmlns:a16="http://schemas.microsoft.com/office/drawing/2014/main" id="{9D8DAABD-EA45-4DDB-BEC9-2F28842D449C}"/>
              </a:ext>
            </a:extLst>
          </p:cNvPr>
          <p:cNvSpPr txBox="1">
            <a:spLocks/>
          </p:cNvSpPr>
          <p:nvPr/>
        </p:nvSpPr>
        <p:spPr>
          <a:xfrm>
            <a:off x="332675" y="3519585"/>
            <a:ext cx="11677652" cy="1784350"/>
          </a:xfrm>
          <a:prstGeom prst="rect">
            <a:avLst/>
          </a:prstGeom>
        </p:spPr>
        <p:txBody>
          <a:bodyPr vert="horz" lIns="91440" tIns="45720" rIns="91440" bIns="45720" rtlCol="1">
            <a:noAutofit/>
          </a:bodyPr>
          <a:lstStyle>
            <a:lvl1pPr marL="0" indent="0" algn="ctr" defTabSz="914400" rtl="1" eaLnBrk="1" latinLnBrk="0" hangingPunct="1">
              <a:lnSpc>
                <a:spcPct val="90000"/>
              </a:lnSpc>
              <a:spcBef>
                <a:spcPts val="1000"/>
              </a:spcBef>
              <a:buFont typeface="Arial" panose="020B0604020202020204" pitchFamily="34" charset="0"/>
              <a:buNone/>
              <a:defRPr sz="2400" kern="1200">
                <a:solidFill>
                  <a:schemeClr val="bg2">
                    <a:lumMod val="25000"/>
                  </a:schemeClr>
                </a:solidFill>
                <a:latin typeface="+mn-lt"/>
                <a:ea typeface="+mn-ea"/>
                <a:cs typeface="+mn-cs"/>
              </a:defRPr>
            </a:lvl1pPr>
            <a:lvl2pPr marL="457200" indent="0" algn="ctr" defTabSz="914400" rtl="1"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1"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1"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he-IL" sz="60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שאלות? </a:t>
            </a:r>
          </a:p>
          <a:p>
            <a:r>
              <a:rPr lang="he-IL" sz="60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תודה</a:t>
            </a:r>
            <a:endParaRPr lang="en-US" sz="6000" b="1" dirty="0">
              <a:effectLst>
                <a:outerShdw blurRad="38100" dist="38100" dir="2700000" algn="tl">
                  <a:srgbClr val="000000">
                    <a:alpha val="43137"/>
                  </a:srgbClr>
                </a:outerShdw>
              </a:effectLst>
              <a:latin typeface="David" panose="020E0502060401010101" pitchFamily="34" charset="-79"/>
              <a:cs typeface="David" panose="020E0502060401010101" pitchFamily="34" charset="-79"/>
            </a:endParaRPr>
          </a:p>
          <a:p>
            <a:endParaRPr lang="he-IL" sz="3600" dirty="0"/>
          </a:p>
        </p:txBody>
      </p:sp>
    </p:spTree>
    <p:extLst>
      <p:ext uri="{BB962C8B-B14F-4D97-AF65-F5344CB8AC3E}">
        <p14:creationId xmlns:p14="http://schemas.microsoft.com/office/powerpoint/2010/main" val="2669006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מחבר ישר 17"/>
          <p:cNvCxnSpPr/>
          <p:nvPr/>
        </p:nvCxnSpPr>
        <p:spPr>
          <a:xfrm>
            <a:off x="1654298" y="3827642"/>
            <a:ext cx="12797" cy="17060"/>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914714" y="113613"/>
            <a:ext cx="10139050" cy="830997"/>
          </a:xfrm>
          <a:prstGeom prst="rect">
            <a:avLst/>
          </a:prstGeom>
          <a:noFill/>
        </p:spPr>
        <p:txBody>
          <a:bodyPr wrap="square" rtlCol="1">
            <a:spAutoFit/>
          </a:bodyPr>
          <a:lstStyle/>
          <a:p>
            <a:r>
              <a:rPr lang="he-IL" sz="4800" b="1" dirty="0">
                <a:solidFill>
                  <a:srgbClr val="002060"/>
                </a:solidFill>
                <a:latin typeface="Narkisim" panose="020E0502050101010101" pitchFamily="34" charset="-79"/>
                <a:cs typeface="Narkisim" panose="020E0502050101010101" pitchFamily="34" charset="-79"/>
              </a:rPr>
              <a:t>מבנה הרשות</a:t>
            </a:r>
            <a:endParaRPr lang="he-IL" sz="4800" dirty="0">
              <a:latin typeface="Narkisim" panose="020E0502050101010101" pitchFamily="34" charset="-79"/>
              <a:cs typeface="Narkisim" panose="020E0502050101010101" pitchFamily="34" charset="-79"/>
            </a:endParaRPr>
          </a:p>
        </p:txBody>
      </p:sp>
      <p:graphicFrame>
        <p:nvGraphicFramePr>
          <p:cNvPr id="6" name="דיאגרמה 5">
            <a:extLst>
              <a:ext uri="{FF2B5EF4-FFF2-40B4-BE49-F238E27FC236}">
                <a16:creationId xmlns:a16="http://schemas.microsoft.com/office/drawing/2014/main" id="{0BC849B2-6984-4B69-802E-D9A884170730}"/>
              </a:ext>
            </a:extLst>
          </p:cNvPr>
          <p:cNvGraphicFramePr/>
          <p:nvPr>
            <p:extLst>
              <p:ext uri="{D42A27DB-BD31-4B8C-83A1-F6EECF244321}">
                <p14:modId xmlns:p14="http://schemas.microsoft.com/office/powerpoint/2010/main" val="2572474009"/>
              </p:ext>
            </p:extLst>
          </p:nvPr>
        </p:nvGraphicFramePr>
        <p:xfrm>
          <a:off x="-110067" y="1061781"/>
          <a:ext cx="11768667" cy="5704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05862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1485900" y="-94731"/>
            <a:ext cx="10706100" cy="1325563"/>
          </a:xfrm>
          <a:effectLst>
            <a:glow rad="63500">
              <a:schemeClr val="accent6">
                <a:satMod val="175000"/>
                <a:alpha val="40000"/>
              </a:schemeClr>
            </a:glow>
          </a:effectLst>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אגף תכנון – משימות מרכזיות </a:t>
            </a:r>
          </a:p>
        </p:txBody>
      </p:sp>
      <p:sp>
        <p:nvSpPr>
          <p:cNvPr id="6" name="מלבן 5"/>
          <p:cNvSpPr/>
          <p:nvPr/>
        </p:nvSpPr>
        <p:spPr>
          <a:xfrm>
            <a:off x="1271432" y="4144508"/>
            <a:ext cx="9551728" cy="584094"/>
          </a:xfrm>
          <a:prstGeom prst="rect">
            <a:avLst/>
          </a:prstGeom>
          <a:solidFill>
            <a:srgbClr val="55B0A7"/>
          </a:solidFill>
          <a:ln>
            <a:solidFill>
              <a:srgbClr val="0396E2"/>
            </a:solidFill>
          </a:ln>
          <a:effectLst>
            <a:glow rad="63500">
              <a:schemeClr val="accent6">
                <a:satMod val="175000"/>
                <a:alpha val="40000"/>
              </a:schemeClr>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000" b="1" dirty="0">
                <a:solidFill>
                  <a:schemeClr val="bg1"/>
                </a:solidFill>
                <a:effectLst>
                  <a:outerShdw blurRad="38100" dist="38100" dir="2700000" algn="tl">
                    <a:srgbClr val="000000">
                      <a:alpha val="43137"/>
                    </a:srgbClr>
                  </a:outerShdw>
                </a:effectLst>
              </a:rPr>
              <a:t>ייצוג שר השיכון במוסדות התכנון ברמה המחוזית והארצית</a:t>
            </a:r>
            <a:endParaRPr lang="he-IL" sz="2000" dirty="0">
              <a:solidFill>
                <a:schemeClr val="bg1"/>
              </a:solidFill>
              <a:effectLst>
                <a:outerShdw blurRad="38100" dist="38100" dir="2700000" algn="tl">
                  <a:srgbClr val="000000">
                    <a:alpha val="43137"/>
                  </a:srgbClr>
                </a:outerShdw>
              </a:effectLst>
            </a:endParaRPr>
          </a:p>
        </p:txBody>
      </p:sp>
      <p:sp>
        <p:nvSpPr>
          <p:cNvPr id="11" name="מלבן 10"/>
          <p:cNvSpPr/>
          <p:nvPr/>
        </p:nvSpPr>
        <p:spPr>
          <a:xfrm>
            <a:off x="1282427" y="3180960"/>
            <a:ext cx="9551728" cy="584094"/>
          </a:xfrm>
          <a:prstGeom prst="rect">
            <a:avLst/>
          </a:prstGeom>
          <a:solidFill>
            <a:srgbClr val="55B0A7"/>
          </a:solidFill>
          <a:ln>
            <a:solidFill>
              <a:srgbClr val="0396E2"/>
            </a:solidFill>
          </a:ln>
          <a:effectLst>
            <a:glow rad="63500">
              <a:schemeClr val="accent6">
                <a:satMod val="175000"/>
                <a:alpha val="40000"/>
              </a:schemeClr>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000" b="1" dirty="0">
                <a:solidFill>
                  <a:schemeClr val="bg1"/>
                </a:solidFill>
                <a:effectLst>
                  <a:outerShdw blurRad="38100" dist="38100" dir="2700000" algn="tl">
                    <a:srgbClr val="000000">
                      <a:alpha val="43137"/>
                    </a:srgbClr>
                  </a:outerShdw>
                </a:effectLst>
              </a:rPr>
              <a:t>ייזום מגוון תכניות להתחדשות עירונית וקידומן</a:t>
            </a:r>
            <a:endParaRPr lang="he-IL" sz="2000" dirty="0">
              <a:solidFill>
                <a:schemeClr val="bg1"/>
              </a:solidFill>
              <a:effectLst>
                <a:outerShdw blurRad="38100" dist="38100" dir="2700000" algn="tl">
                  <a:srgbClr val="000000">
                    <a:alpha val="43137"/>
                  </a:srgbClr>
                </a:outerShdw>
              </a:effectLst>
            </a:endParaRPr>
          </a:p>
        </p:txBody>
      </p:sp>
      <p:sp>
        <p:nvSpPr>
          <p:cNvPr id="13" name="מלבן 12"/>
          <p:cNvSpPr/>
          <p:nvPr/>
        </p:nvSpPr>
        <p:spPr>
          <a:xfrm>
            <a:off x="1271432" y="2365014"/>
            <a:ext cx="9551729" cy="432048"/>
          </a:xfrm>
          <a:prstGeom prst="rect">
            <a:avLst/>
          </a:prstGeom>
          <a:solidFill>
            <a:srgbClr val="55B0A7"/>
          </a:solidFill>
          <a:ln>
            <a:solidFill>
              <a:srgbClr val="0396E2"/>
            </a:solidFill>
          </a:ln>
          <a:effectLst>
            <a:glow rad="63500">
              <a:schemeClr val="accent6">
                <a:satMod val="175000"/>
                <a:alpha val="40000"/>
              </a:schemeClr>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000" b="1" dirty="0">
                <a:solidFill>
                  <a:schemeClr val="bg1"/>
                </a:solidFill>
                <a:effectLst>
                  <a:outerShdw blurRad="38100" dist="38100" dir="2700000" algn="tl">
                    <a:srgbClr val="000000">
                      <a:alpha val="43137"/>
                    </a:srgbClr>
                  </a:outerShdw>
                </a:effectLst>
              </a:rPr>
              <a:t>ניהול מאגר מידע עדכני של תכניות התחדשות עירונית</a:t>
            </a:r>
            <a:endParaRPr lang="he-IL" sz="2000" dirty="0">
              <a:solidFill>
                <a:schemeClr val="bg1"/>
              </a:solidFill>
              <a:effectLst>
                <a:outerShdw blurRad="38100" dist="38100" dir="2700000" algn="tl">
                  <a:srgbClr val="000000">
                    <a:alpha val="43137"/>
                  </a:srgbClr>
                </a:outerShdw>
              </a:effectLst>
            </a:endParaRPr>
          </a:p>
        </p:txBody>
      </p:sp>
      <p:sp>
        <p:nvSpPr>
          <p:cNvPr id="15" name="מלבן 14"/>
          <p:cNvSpPr/>
          <p:nvPr/>
        </p:nvSpPr>
        <p:spPr>
          <a:xfrm>
            <a:off x="1271433" y="5099052"/>
            <a:ext cx="9551729" cy="482539"/>
          </a:xfrm>
          <a:prstGeom prst="rect">
            <a:avLst/>
          </a:prstGeom>
          <a:solidFill>
            <a:srgbClr val="55B0A7"/>
          </a:solidFill>
          <a:ln>
            <a:solidFill>
              <a:srgbClr val="0396E2"/>
            </a:solidFill>
          </a:ln>
          <a:effectLst>
            <a:glow rad="63500">
              <a:schemeClr val="accent6">
                <a:satMod val="175000"/>
                <a:alpha val="40000"/>
              </a:schemeClr>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000" b="1" dirty="0">
                <a:solidFill>
                  <a:schemeClr val="bg1"/>
                </a:solidFill>
                <a:effectLst>
                  <a:outerShdw blurRad="38100" dist="38100" dir="2700000" algn="tl">
                    <a:srgbClr val="000000">
                      <a:alpha val="43137"/>
                    </a:srgbClr>
                  </a:outerShdw>
                </a:effectLst>
              </a:rPr>
              <a:t>בקרה על תכניות להתחדשות עירונית במסלולים השונים</a:t>
            </a:r>
            <a:endParaRPr lang="he-IL" sz="2000" dirty="0">
              <a:solidFill>
                <a:schemeClr val="bg1"/>
              </a:solidFill>
              <a:effectLst>
                <a:outerShdw blurRad="38100" dist="38100" dir="2700000" algn="tl">
                  <a:srgbClr val="000000">
                    <a:alpha val="43137"/>
                  </a:srgbClr>
                </a:outerShdw>
              </a:effectLst>
            </a:endParaRPr>
          </a:p>
        </p:txBody>
      </p:sp>
      <p:sp>
        <p:nvSpPr>
          <p:cNvPr id="8" name="מלבן 7">
            <a:extLst>
              <a:ext uri="{FF2B5EF4-FFF2-40B4-BE49-F238E27FC236}">
                <a16:creationId xmlns:a16="http://schemas.microsoft.com/office/drawing/2014/main" id="{D50199FB-4805-4970-8298-9CADCA0CEE03}"/>
              </a:ext>
            </a:extLst>
          </p:cNvPr>
          <p:cNvSpPr/>
          <p:nvPr/>
        </p:nvSpPr>
        <p:spPr>
          <a:xfrm>
            <a:off x="1282427" y="1640720"/>
            <a:ext cx="9551729" cy="432048"/>
          </a:xfrm>
          <a:prstGeom prst="rect">
            <a:avLst/>
          </a:prstGeom>
          <a:solidFill>
            <a:srgbClr val="55B0A7"/>
          </a:solidFill>
          <a:ln>
            <a:solidFill>
              <a:srgbClr val="0396E2"/>
            </a:solidFill>
          </a:ln>
          <a:effectLst>
            <a:glow rad="63500">
              <a:schemeClr val="accent6">
                <a:satMod val="175000"/>
                <a:alpha val="40000"/>
              </a:schemeClr>
            </a:glow>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he-IL" sz="2000" b="1" dirty="0">
                <a:solidFill>
                  <a:schemeClr val="bg1"/>
                </a:solidFill>
                <a:effectLst>
                  <a:outerShdw blurRad="38100" dist="38100" dir="2700000" algn="tl">
                    <a:srgbClr val="000000">
                      <a:alpha val="43137"/>
                    </a:srgbClr>
                  </a:outerShdw>
                </a:effectLst>
              </a:rPr>
              <a:t>איתור ומיפוי של אזורים פוטנציאליים להתחדשות עירונית </a:t>
            </a:r>
            <a:endParaRPr lang="he-IL" sz="2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46325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B4E7350-8EAA-4F93-8CC5-338201284F1A}"/>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היקפי תכניות בהתחדשות עירונית</a:t>
            </a:r>
            <a:br>
              <a:rPr lang="he-IL" dirty="0"/>
            </a:br>
            <a:r>
              <a:rPr lang="he-IL" sz="1800" dirty="0"/>
              <a:t> </a:t>
            </a:r>
          </a:p>
        </p:txBody>
      </p:sp>
      <p:sp>
        <p:nvSpPr>
          <p:cNvPr id="4" name="מציין מיקום של מספר שקופית 3">
            <a:extLst>
              <a:ext uri="{FF2B5EF4-FFF2-40B4-BE49-F238E27FC236}">
                <a16:creationId xmlns:a16="http://schemas.microsoft.com/office/drawing/2014/main" id="{CC408B34-B690-4D01-96DD-190B008EBB9F}"/>
              </a:ext>
            </a:extLst>
          </p:cNvPr>
          <p:cNvSpPr>
            <a:spLocks noGrp="1"/>
          </p:cNvSpPr>
          <p:nvPr>
            <p:ph type="sldNum" sz="quarter" idx="12"/>
          </p:nvPr>
        </p:nvSpPr>
        <p:spPr/>
        <p:txBody>
          <a:bodyPr/>
          <a:lstStyle/>
          <a:p>
            <a:fld id="{87F8B26B-6E70-4A62-958B-1538D09C4114}" type="slidenum">
              <a:rPr lang="he-IL" smtClean="0"/>
              <a:t>4</a:t>
            </a:fld>
            <a:endParaRPr lang="he-IL"/>
          </a:p>
        </p:txBody>
      </p:sp>
      <p:graphicFrame>
        <p:nvGraphicFramePr>
          <p:cNvPr id="9" name="דיאגרמה 8">
            <a:extLst>
              <a:ext uri="{FF2B5EF4-FFF2-40B4-BE49-F238E27FC236}">
                <a16:creationId xmlns:a16="http://schemas.microsoft.com/office/drawing/2014/main" id="{B4BD2931-C02D-4EFD-9553-FCB55277EB76}"/>
              </a:ext>
            </a:extLst>
          </p:cNvPr>
          <p:cNvGraphicFramePr/>
          <p:nvPr>
            <p:extLst/>
          </p:nvPr>
        </p:nvGraphicFramePr>
        <p:xfrm>
          <a:off x="1127448" y="1284994"/>
          <a:ext cx="10369152" cy="54401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03F8AE61-1752-49F9-8413-7A7AC53E30CA}"/>
              </a:ext>
            </a:extLst>
          </p:cNvPr>
          <p:cNvSpPr txBox="1"/>
          <p:nvPr/>
        </p:nvSpPr>
        <p:spPr>
          <a:xfrm>
            <a:off x="2304328" y="1901690"/>
            <a:ext cx="1152128" cy="307777"/>
          </a:xfrm>
          <a:prstGeom prst="rect">
            <a:avLst/>
          </a:prstGeom>
          <a:noFill/>
        </p:spPr>
        <p:txBody>
          <a:bodyPr wrap="square" rtlCol="1">
            <a:spAutoFit/>
          </a:bodyPr>
          <a:lstStyle/>
          <a:p>
            <a:r>
              <a:rPr lang="he-IL" sz="1400" dirty="0"/>
              <a:t>תוספות בניה </a:t>
            </a:r>
          </a:p>
        </p:txBody>
      </p:sp>
      <p:sp>
        <p:nvSpPr>
          <p:cNvPr id="13" name="TextBox 12">
            <a:extLst>
              <a:ext uri="{FF2B5EF4-FFF2-40B4-BE49-F238E27FC236}">
                <a16:creationId xmlns:a16="http://schemas.microsoft.com/office/drawing/2014/main" id="{50FFDDB6-E35C-478B-A84A-5600B1E56882}"/>
              </a:ext>
            </a:extLst>
          </p:cNvPr>
          <p:cNvSpPr txBox="1"/>
          <p:nvPr/>
        </p:nvSpPr>
        <p:spPr>
          <a:xfrm>
            <a:off x="2011629" y="2301001"/>
            <a:ext cx="1152128" cy="307777"/>
          </a:xfrm>
          <a:prstGeom prst="rect">
            <a:avLst/>
          </a:prstGeom>
          <a:noFill/>
        </p:spPr>
        <p:txBody>
          <a:bodyPr wrap="square" rtlCol="1">
            <a:spAutoFit/>
          </a:bodyPr>
          <a:lstStyle/>
          <a:p>
            <a:r>
              <a:rPr lang="he-IL" sz="1400" dirty="0" err="1"/>
              <a:t>אינפילים</a:t>
            </a:r>
            <a:r>
              <a:rPr lang="he-IL" sz="1400" dirty="0"/>
              <a:t> </a:t>
            </a:r>
          </a:p>
        </p:txBody>
      </p:sp>
      <p:sp>
        <p:nvSpPr>
          <p:cNvPr id="14" name="TextBox 13">
            <a:extLst>
              <a:ext uri="{FF2B5EF4-FFF2-40B4-BE49-F238E27FC236}">
                <a16:creationId xmlns:a16="http://schemas.microsoft.com/office/drawing/2014/main" id="{D1A48277-4516-4FB6-91CE-EE02620C51A4}"/>
              </a:ext>
            </a:extLst>
          </p:cNvPr>
          <p:cNvSpPr txBox="1"/>
          <p:nvPr/>
        </p:nvSpPr>
        <p:spPr>
          <a:xfrm>
            <a:off x="2304328" y="1502379"/>
            <a:ext cx="1559424" cy="307777"/>
          </a:xfrm>
          <a:prstGeom prst="rect">
            <a:avLst/>
          </a:prstGeom>
          <a:noFill/>
        </p:spPr>
        <p:txBody>
          <a:bodyPr wrap="square" rtlCol="1">
            <a:spAutoFit/>
          </a:bodyPr>
          <a:lstStyle/>
          <a:p>
            <a:r>
              <a:rPr lang="he-IL" sz="1400" dirty="0"/>
              <a:t>הסדרת בניה קיימת </a:t>
            </a:r>
          </a:p>
        </p:txBody>
      </p:sp>
      <p:sp>
        <p:nvSpPr>
          <p:cNvPr id="16" name="TextBox 15">
            <a:extLst>
              <a:ext uri="{FF2B5EF4-FFF2-40B4-BE49-F238E27FC236}">
                <a16:creationId xmlns:a16="http://schemas.microsoft.com/office/drawing/2014/main" id="{A8C89D63-E229-4B91-B52C-3D1FC201E296}"/>
              </a:ext>
            </a:extLst>
          </p:cNvPr>
          <p:cNvSpPr txBox="1"/>
          <p:nvPr/>
        </p:nvSpPr>
        <p:spPr>
          <a:xfrm>
            <a:off x="9192344" y="4005064"/>
            <a:ext cx="1872208" cy="738664"/>
          </a:xfrm>
          <a:prstGeom prst="rect">
            <a:avLst/>
          </a:prstGeom>
          <a:noFill/>
        </p:spPr>
        <p:txBody>
          <a:bodyPr wrap="square" rtlCol="1">
            <a:spAutoFit/>
          </a:bodyPr>
          <a:lstStyle/>
          <a:p>
            <a:pPr algn="ctr"/>
            <a:r>
              <a:rPr lang="he-IL" sz="1400" dirty="0"/>
              <a:t>כ-700 תכניות התחדשות עירונית מקודמות כיום</a:t>
            </a:r>
          </a:p>
        </p:txBody>
      </p:sp>
    </p:spTree>
    <p:extLst>
      <p:ext uri="{BB962C8B-B14F-4D97-AF65-F5344CB8AC3E}">
        <p14:creationId xmlns:p14="http://schemas.microsoft.com/office/powerpoint/2010/main" val="2764739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p:txBody>
          <a:bodyPr>
            <a:normAutofit/>
          </a:bodyPr>
          <a:lstStyle/>
          <a:p>
            <a:r>
              <a:rPr lang="he-IL" sz="4800" b="1" dirty="0">
                <a:solidFill>
                  <a:srgbClr val="002060"/>
                </a:solidFill>
                <a:latin typeface="Narkisim" panose="020E0502050101010101" pitchFamily="34" charset="-79"/>
                <a:ea typeface="+mn-ea"/>
                <a:cs typeface="Narkisim" panose="020E0502050101010101" pitchFamily="34" charset="-79"/>
              </a:rPr>
              <a:t>תכניות בניהול אגף תכנון</a:t>
            </a:r>
          </a:p>
        </p:txBody>
      </p:sp>
      <p:sp>
        <p:nvSpPr>
          <p:cNvPr id="6" name="מלבן 5"/>
          <p:cNvSpPr/>
          <p:nvPr/>
        </p:nvSpPr>
        <p:spPr>
          <a:xfrm>
            <a:off x="6493908" y="2454147"/>
            <a:ext cx="5391350" cy="393828"/>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dirty="0">
                <a:solidFill>
                  <a:schemeClr val="bg1"/>
                </a:solidFill>
              </a:rPr>
              <a:t>תכניות מפורטות בחברה הערבית</a:t>
            </a:r>
            <a:endParaRPr lang="he-IL" sz="2000" dirty="0">
              <a:solidFill>
                <a:schemeClr val="bg1"/>
              </a:solidFill>
            </a:endParaRPr>
          </a:p>
        </p:txBody>
      </p:sp>
      <p:sp>
        <p:nvSpPr>
          <p:cNvPr id="13" name="מלבן 12"/>
          <p:cNvSpPr/>
          <p:nvPr/>
        </p:nvSpPr>
        <p:spPr>
          <a:xfrm>
            <a:off x="6505575" y="1893100"/>
            <a:ext cx="5391350" cy="393828"/>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dirty="0">
                <a:solidFill>
                  <a:schemeClr val="bg1"/>
                </a:solidFill>
                <a:effectLst>
                  <a:outerShdw blurRad="38100" dist="38100" dir="2700000" algn="tl">
                    <a:srgbClr val="000000">
                      <a:alpha val="43137"/>
                    </a:srgbClr>
                  </a:outerShdw>
                </a:effectLst>
              </a:rPr>
              <a:t>תכניות מפורטות בסמיכות לתחנות מטרו</a:t>
            </a:r>
            <a:endParaRPr lang="he-IL" sz="2000" dirty="0">
              <a:solidFill>
                <a:schemeClr val="bg1"/>
              </a:solidFill>
              <a:effectLst>
                <a:outerShdw blurRad="38100" dist="38100" dir="2700000" algn="tl">
                  <a:srgbClr val="000000">
                    <a:alpha val="43137"/>
                  </a:srgbClr>
                </a:outerShdw>
              </a:effectLst>
            </a:endParaRPr>
          </a:p>
        </p:txBody>
      </p:sp>
      <p:sp>
        <p:nvSpPr>
          <p:cNvPr id="15" name="מלבן 14"/>
          <p:cNvSpPr/>
          <p:nvPr/>
        </p:nvSpPr>
        <p:spPr>
          <a:xfrm>
            <a:off x="6517096" y="3035172"/>
            <a:ext cx="5379829" cy="393828"/>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dirty="0">
                <a:solidFill>
                  <a:schemeClr val="bg1"/>
                </a:solidFill>
              </a:rPr>
              <a:t>תכניות מפורטות בפריפריה</a:t>
            </a:r>
            <a:endParaRPr lang="he-IL" sz="2000" dirty="0">
              <a:solidFill>
                <a:schemeClr val="bg1"/>
              </a:solidFill>
            </a:endParaRPr>
          </a:p>
        </p:txBody>
      </p:sp>
      <p:sp>
        <p:nvSpPr>
          <p:cNvPr id="8" name="מלבן 7">
            <a:extLst>
              <a:ext uri="{FF2B5EF4-FFF2-40B4-BE49-F238E27FC236}">
                <a16:creationId xmlns:a16="http://schemas.microsoft.com/office/drawing/2014/main" id="{D50199FB-4805-4970-8298-9CADCA0CEE03}"/>
              </a:ext>
            </a:extLst>
          </p:cNvPr>
          <p:cNvSpPr/>
          <p:nvPr/>
        </p:nvSpPr>
        <p:spPr>
          <a:xfrm>
            <a:off x="6505433" y="1332053"/>
            <a:ext cx="5379830" cy="393828"/>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dirty="0">
                <a:solidFill>
                  <a:schemeClr val="bg1"/>
                </a:solidFill>
                <a:effectLst>
                  <a:outerShdw blurRad="38100" dist="38100" dir="2700000" algn="tl">
                    <a:srgbClr val="000000">
                      <a:alpha val="43137"/>
                    </a:srgbClr>
                  </a:outerShdw>
                </a:effectLst>
              </a:rPr>
              <a:t>תכניות התחדשות </a:t>
            </a:r>
            <a:r>
              <a:rPr lang="he-IL" sz="2000" b="1" dirty="0" err="1">
                <a:solidFill>
                  <a:schemeClr val="bg1"/>
                </a:solidFill>
                <a:effectLst>
                  <a:outerShdw blurRad="38100" dist="38100" dir="2700000" algn="tl">
                    <a:srgbClr val="000000">
                      <a:alpha val="43137"/>
                    </a:srgbClr>
                  </a:outerShdw>
                </a:effectLst>
              </a:rPr>
              <a:t>בניינית</a:t>
            </a:r>
            <a:r>
              <a:rPr lang="he-IL" sz="2000" b="1" dirty="0">
                <a:solidFill>
                  <a:schemeClr val="bg1"/>
                </a:solidFill>
                <a:effectLst>
                  <a:outerShdw blurRad="38100" dist="38100" dir="2700000" algn="tl">
                    <a:srgbClr val="000000">
                      <a:alpha val="43137"/>
                    </a:srgbClr>
                  </a:outerShdw>
                </a:effectLst>
              </a:rPr>
              <a:t> ("מחליפות תמ"א 38")</a:t>
            </a:r>
            <a:endParaRPr lang="he-IL" sz="2000" dirty="0">
              <a:solidFill>
                <a:schemeClr val="bg1"/>
              </a:solidFill>
              <a:effectLst>
                <a:outerShdw blurRad="38100" dist="38100" dir="2700000" algn="tl">
                  <a:srgbClr val="000000">
                    <a:alpha val="43137"/>
                  </a:srgbClr>
                </a:outerShdw>
              </a:effectLst>
            </a:endParaRPr>
          </a:p>
        </p:txBody>
      </p:sp>
      <p:sp>
        <p:nvSpPr>
          <p:cNvPr id="9" name="מלבן 8">
            <a:extLst>
              <a:ext uri="{FF2B5EF4-FFF2-40B4-BE49-F238E27FC236}">
                <a16:creationId xmlns:a16="http://schemas.microsoft.com/office/drawing/2014/main" id="{3AF84951-4BEE-4CA6-8901-18AF515D8EDF}"/>
              </a:ext>
            </a:extLst>
          </p:cNvPr>
          <p:cNvSpPr/>
          <p:nvPr/>
        </p:nvSpPr>
        <p:spPr>
          <a:xfrm>
            <a:off x="6493908" y="3638017"/>
            <a:ext cx="5379828" cy="393828"/>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dirty="0">
                <a:solidFill>
                  <a:schemeClr val="bg1"/>
                </a:solidFill>
              </a:rPr>
              <a:t>תכניות שכונתיות (</a:t>
            </a:r>
            <a:r>
              <a:rPr lang="he-IL" sz="2000" b="1" dirty="0" err="1">
                <a:solidFill>
                  <a:schemeClr val="bg1"/>
                </a:solidFill>
              </a:rPr>
              <a:t>מתאריות</a:t>
            </a:r>
            <a:r>
              <a:rPr lang="he-IL" sz="2000" b="1" dirty="0">
                <a:solidFill>
                  <a:schemeClr val="bg1"/>
                </a:solidFill>
              </a:rPr>
              <a:t>/ מפורטות/ מדיניות)</a:t>
            </a:r>
            <a:endParaRPr lang="he-IL" sz="2000" dirty="0">
              <a:solidFill>
                <a:schemeClr val="bg1"/>
              </a:solidFill>
            </a:endParaRPr>
          </a:p>
        </p:txBody>
      </p:sp>
      <p:sp>
        <p:nvSpPr>
          <p:cNvPr id="16" name="מלבן 15">
            <a:extLst>
              <a:ext uri="{FF2B5EF4-FFF2-40B4-BE49-F238E27FC236}">
                <a16:creationId xmlns:a16="http://schemas.microsoft.com/office/drawing/2014/main" id="{E39FB08F-FC88-49F9-BE7E-A0780292A69A}"/>
              </a:ext>
            </a:extLst>
          </p:cNvPr>
          <p:cNvSpPr/>
          <p:nvPr/>
        </p:nvSpPr>
        <p:spPr>
          <a:xfrm>
            <a:off x="6493909" y="4248738"/>
            <a:ext cx="5379827" cy="393828"/>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dirty="0">
                <a:solidFill>
                  <a:schemeClr val="bg1"/>
                </a:solidFill>
              </a:rPr>
              <a:t>תכניות למתחמים במסלול רשויות</a:t>
            </a:r>
            <a:endParaRPr lang="he-IL" sz="2000" dirty="0">
              <a:solidFill>
                <a:schemeClr val="bg1"/>
              </a:solidFill>
            </a:endParaRPr>
          </a:p>
        </p:txBody>
      </p:sp>
      <p:sp>
        <p:nvSpPr>
          <p:cNvPr id="17" name="מלבן 16">
            <a:extLst>
              <a:ext uri="{FF2B5EF4-FFF2-40B4-BE49-F238E27FC236}">
                <a16:creationId xmlns:a16="http://schemas.microsoft.com/office/drawing/2014/main" id="{B51CAAEB-C0C1-42FB-9252-7159FDC3DD72}"/>
              </a:ext>
            </a:extLst>
          </p:cNvPr>
          <p:cNvSpPr/>
          <p:nvPr/>
        </p:nvSpPr>
        <p:spPr>
          <a:xfrm>
            <a:off x="6493907" y="4859459"/>
            <a:ext cx="5379829" cy="393828"/>
          </a:xfrm>
          <a:prstGeom prst="rect">
            <a:avLst/>
          </a:prstGeom>
          <a:solidFill>
            <a:srgbClr val="55B0A7"/>
          </a:solidFill>
          <a:ln>
            <a:solidFill>
              <a:srgbClr val="0396E2"/>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2000" b="1" dirty="0">
                <a:solidFill>
                  <a:schemeClr val="bg1"/>
                </a:solidFill>
              </a:rPr>
              <a:t>תכניות התחדשות תחנות מרכזיות</a:t>
            </a:r>
            <a:endParaRPr lang="he-IL" sz="2000" dirty="0">
              <a:solidFill>
                <a:schemeClr val="bg1"/>
              </a:solidFill>
            </a:endParaRPr>
          </a:p>
        </p:txBody>
      </p:sp>
      <p:sp>
        <p:nvSpPr>
          <p:cNvPr id="22" name="מציין מיקום תוכן 3">
            <a:extLst>
              <a:ext uri="{FF2B5EF4-FFF2-40B4-BE49-F238E27FC236}">
                <a16:creationId xmlns:a16="http://schemas.microsoft.com/office/drawing/2014/main" id="{4E58630E-1E64-48E4-A484-CB5FB64FA746}"/>
              </a:ext>
            </a:extLst>
          </p:cNvPr>
          <p:cNvSpPr>
            <a:spLocks noGrp="1"/>
          </p:cNvSpPr>
          <p:nvPr>
            <p:ph idx="1"/>
          </p:nvPr>
        </p:nvSpPr>
        <p:spPr>
          <a:xfrm>
            <a:off x="74083" y="3249862"/>
            <a:ext cx="6191250" cy="2003425"/>
          </a:xfrm>
        </p:spPr>
        <p:txBody>
          <a:bodyPr>
            <a:normAutofit lnSpcReduction="10000"/>
          </a:bodyPr>
          <a:lstStyle/>
          <a:p>
            <a:pPr>
              <a:buFont typeface="Wingdings" panose="05000000000000000000" pitchFamily="2" charset="2"/>
              <a:buChar char="§"/>
            </a:pPr>
            <a:r>
              <a:rPr lang="he-IL"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 כ - 150 תכניות בתהליך תכנון</a:t>
            </a:r>
          </a:p>
          <a:p>
            <a:pPr>
              <a:buFont typeface="Wingdings" panose="05000000000000000000" pitchFamily="2" charset="2"/>
              <a:buChar char="§"/>
            </a:pPr>
            <a:r>
              <a:rPr lang="he-IL"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 פריסה ארצית מקרית שמונה עד אילת</a:t>
            </a:r>
          </a:p>
          <a:p>
            <a:pPr>
              <a:buFont typeface="Wingdings" panose="05000000000000000000" pitchFamily="2" charset="2"/>
              <a:buChar char="§"/>
            </a:pPr>
            <a:r>
              <a:rPr lang="he-IL"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 תקציב של כ - 80 מיליון ₪ לתכנון בשנה</a:t>
            </a:r>
          </a:p>
          <a:p>
            <a:pPr>
              <a:buFont typeface="Wingdings" panose="05000000000000000000" pitchFamily="2" charset="2"/>
              <a:buChar char="§"/>
            </a:pPr>
            <a:r>
              <a:rPr lang="he-IL" dirty="0">
                <a:effectLst>
                  <a:outerShdw blurRad="38100" dist="38100" dir="2700000" algn="tl">
                    <a:srgbClr val="000000">
                      <a:alpha val="43137"/>
                    </a:srgbClr>
                  </a:outerShdw>
                </a:effectLst>
                <a:latin typeface="David" panose="020E0502060401010101" pitchFamily="34" charset="-79"/>
                <a:cs typeface="David" panose="020E0502060401010101" pitchFamily="34" charset="-79"/>
              </a:rPr>
              <a:t>כ - 25 תכניות חדשות מדי שנה </a:t>
            </a:r>
          </a:p>
          <a:p>
            <a:endParaRPr lang="he-IL" dirty="0"/>
          </a:p>
        </p:txBody>
      </p:sp>
    </p:spTree>
    <p:extLst>
      <p:ext uri="{BB962C8B-B14F-4D97-AF65-F5344CB8AC3E}">
        <p14:creationId xmlns:p14="http://schemas.microsoft.com/office/powerpoint/2010/main" val="3231150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7C3A67D-D7C3-408A-9F2C-11C1B534480B}"/>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עיקרי השירותים הנדרשים</a:t>
            </a:r>
          </a:p>
        </p:txBody>
      </p:sp>
      <p:sp>
        <p:nvSpPr>
          <p:cNvPr id="4" name="מציין מיקום תוכן 2">
            <a:extLst>
              <a:ext uri="{FF2B5EF4-FFF2-40B4-BE49-F238E27FC236}">
                <a16:creationId xmlns:a16="http://schemas.microsoft.com/office/drawing/2014/main" id="{BAEF4C55-D114-4891-A81A-197BD9ADEF08}"/>
              </a:ext>
            </a:extLst>
          </p:cNvPr>
          <p:cNvSpPr>
            <a:spLocks noGrp="1"/>
          </p:cNvSpPr>
          <p:nvPr>
            <p:ph idx="1"/>
          </p:nvPr>
        </p:nvSpPr>
        <p:spPr>
          <a:xfrm>
            <a:off x="0" y="872067"/>
            <a:ext cx="12124267" cy="5579534"/>
          </a:xfrm>
        </p:spPr>
        <p:txBody>
          <a:bodyPr>
            <a:normAutofit fontScale="92500" lnSpcReduction="20000"/>
          </a:bodyPr>
          <a:lstStyle/>
          <a:p>
            <a:pPr>
              <a:lnSpc>
                <a:spcPct val="150000"/>
              </a:lnSpc>
            </a:pPr>
            <a:endParaRPr lang="he-IL" sz="1000" dirty="0"/>
          </a:p>
          <a:p>
            <a:pPr lvl="1">
              <a:lnSpc>
                <a:spcPct val="150000"/>
              </a:lnSpc>
            </a:pPr>
            <a:r>
              <a:rPr lang="he-IL" sz="2000" dirty="0">
                <a:latin typeface="David" panose="020E0502060401010101" pitchFamily="34" charset="-79"/>
                <a:cs typeface="David" panose="020E0502060401010101" pitchFamily="34" charset="-79"/>
              </a:rPr>
              <a:t>הזוכים במכרז זה יספקו לרשות הממשלתית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שירותי ייעוץ, ליווי והכנה של כל עבודת תכנון </a:t>
            </a:r>
            <a:r>
              <a:rPr lang="he-IL" sz="2000" dirty="0">
                <a:latin typeface="David" panose="020E0502060401010101" pitchFamily="34" charset="-79"/>
                <a:cs typeface="David" panose="020E0502060401010101" pitchFamily="34" charset="-79"/>
              </a:rPr>
              <a:t>שתועבר לטיפולם. זאת, תוך התייחסות למכלול ההיבטים הנדרשים לצורך ביצוע עבודת התכנון, לרבות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ההיבטים התכנוניים, הכלכליים והחברתיים</a:t>
            </a:r>
            <a:r>
              <a:rPr lang="he-IL" sz="2000" dirty="0">
                <a:latin typeface="David" panose="020E0502060401010101" pitchFamily="34" charset="-79"/>
                <a:cs typeface="David" panose="020E0502060401010101" pitchFamily="34" charset="-79"/>
              </a:rPr>
              <a:t>, וביצוע כל שלבי העבודה הכרוכים בעבודת התכנון שנמסרה, כמפורט בחוברת תכולת עבודה ותעריפים, </a:t>
            </a:r>
            <a:r>
              <a:rPr lang="he-IL" sz="2100" b="1" u="sng"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המצורפת כנספח א'1 להסכם</a:t>
            </a:r>
            <a:r>
              <a:rPr lang="he-IL" sz="2000" dirty="0">
                <a:latin typeface="David" panose="020E0502060401010101" pitchFamily="34" charset="-79"/>
                <a:cs typeface="David" panose="020E0502060401010101" pitchFamily="34" charset="-79"/>
              </a:rPr>
              <a:t>, כפי שתעודכן מעת לעת,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והכל בהתאם להנחיות נציג הרשות הממשלתית ולשביעות רצונו המלאה</a:t>
            </a:r>
            <a:r>
              <a:rPr lang="he-IL" sz="2000" dirty="0">
                <a:latin typeface="David" panose="020E0502060401010101" pitchFamily="34" charset="-79"/>
                <a:cs typeface="David" panose="020E0502060401010101" pitchFamily="34" charset="-79"/>
              </a:rPr>
              <a:t>.</a:t>
            </a:r>
            <a:endParaRPr lang="en-US" sz="2000" dirty="0">
              <a:latin typeface="David" panose="020E0502060401010101" pitchFamily="34" charset="-79"/>
              <a:cs typeface="David" panose="020E0502060401010101" pitchFamily="34" charset="-79"/>
            </a:endParaRPr>
          </a:p>
          <a:p>
            <a:pPr lvl="1">
              <a:lnSpc>
                <a:spcPct val="150000"/>
              </a:lnSpc>
            </a:pPr>
            <a:r>
              <a:rPr lang="he-IL" sz="2000" dirty="0">
                <a:latin typeface="David" panose="020E0502060401010101" pitchFamily="34" charset="-79"/>
                <a:cs typeface="David" panose="020E0502060401010101" pitchFamily="34" charset="-79"/>
              </a:rPr>
              <a:t>יובהר ויודגש, כי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ניהול התכנון יבוצע על ידי מנהל פרויקט מטעם הרשות הממשלתית</a:t>
            </a:r>
            <a:r>
              <a:rPr lang="he-IL" sz="2000" dirty="0">
                <a:latin typeface="David" panose="020E0502060401010101" pitchFamily="34" charset="-79"/>
                <a:cs typeface="David" panose="020E0502060401010101" pitchFamily="34" charset="-79"/>
              </a:rPr>
              <a:t>, אשר ימונה על ידה לכל אחת מעבודות התכנון וישמש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כרכז תפעולי וארגוני של אותה עבודת התכנון, ועל הזוכים לשתף פעולה עמו</a:t>
            </a:r>
            <a:r>
              <a:rPr lang="he-IL" sz="2000" dirty="0">
                <a:latin typeface="David" panose="020E0502060401010101" pitchFamily="34" charset="-79"/>
                <a:cs typeface="David" panose="020E0502060401010101" pitchFamily="34" charset="-79"/>
              </a:rPr>
              <a:t>. </a:t>
            </a:r>
            <a:endParaRPr lang="en-US" sz="2000" dirty="0">
              <a:latin typeface="David" panose="020E0502060401010101" pitchFamily="34" charset="-79"/>
              <a:cs typeface="David" panose="020E0502060401010101" pitchFamily="34" charset="-79"/>
            </a:endParaRPr>
          </a:p>
          <a:p>
            <a:pPr lvl="1">
              <a:lnSpc>
                <a:spcPct val="150000"/>
              </a:lnSpc>
            </a:pPr>
            <a:r>
              <a:rPr lang="he-IL" sz="2000" dirty="0">
                <a:latin typeface="David" panose="020E0502060401010101" pitchFamily="34" charset="-79"/>
                <a:cs typeface="David" panose="020E0502060401010101" pitchFamily="34" charset="-79"/>
              </a:rPr>
              <a:t>כל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עבודת תכנון תבוצע בפרק הזמן שנקבע במסגרת הפנייה הראשונה </a:t>
            </a:r>
            <a:r>
              <a:rPr lang="he-IL" sz="2000" dirty="0">
                <a:latin typeface="David" panose="020E0502060401010101" pitchFamily="34" charset="-79"/>
                <a:cs typeface="David" panose="020E0502060401010101" pitchFamily="34" charset="-79"/>
              </a:rPr>
              <a:t>ובלוח הזמנים שייקבע לה על ידי נציג הרשות הממשלתית, בהתאם למאפייניה, סמוך לאחר מסירת עבודה לזוכה.</a:t>
            </a:r>
            <a:endParaRPr lang="en-US" sz="2000" dirty="0">
              <a:latin typeface="David" panose="020E0502060401010101" pitchFamily="34" charset="-79"/>
              <a:cs typeface="David" panose="020E0502060401010101" pitchFamily="34" charset="-79"/>
            </a:endParaRPr>
          </a:p>
          <a:p>
            <a:pPr lvl="1">
              <a:lnSpc>
                <a:spcPct val="150000"/>
              </a:lnSpc>
            </a:pPr>
            <a:r>
              <a:rPr lang="he-IL" sz="2000" dirty="0">
                <a:latin typeface="David" panose="020E0502060401010101" pitchFamily="34" charset="-79"/>
                <a:cs typeface="David" panose="020E0502060401010101" pitchFamily="34" charset="-79"/>
              </a:rPr>
              <a:t>השירותים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כוללים גם פרסום הודעות לפי סעיפים 77-78 לחוק התכנון והבניה, פרסום הפקדת התכנית ופרסום אישורה </a:t>
            </a:r>
            <a:r>
              <a:rPr lang="he-IL" sz="2000" dirty="0">
                <a:latin typeface="David" panose="020E0502060401010101" pitchFamily="34" charset="-79"/>
                <a:cs typeface="David" panose="020E0502060401010101" pitchFamily="34" charset="-79"/>
              </a:rPr>
              <a:t>על פי חוק התכנון והבניה באמצעות מודעות ושלטים, על-פי הנחיות הרשות הממשלתית. </a:t>
            </a:r>
            <a:endParaRPr lang="en-US" sz="2000" dirty="0">
              <a:latin typeface="David" panose="020E0502060401010101" pitchFamily="34" charset="-79"/>
              <a:cs typeface="David" panose="020E0502060401010101" pitchFamily="34" charset="-79"/>
            </a:endParaRPr>
          </a:p>
          <a:p>
            <a:pPr lvl="1">
              <a:lnSpc>
                <a:spcPct val="150000"/>
              </a:lnSpc>
            </a:pP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ככל ותידרש מסירה אישית של הודעות בהתאם לחוק התכנון והבנייה, הזוכה שיבצע את המסירה יהיה זכאי להחזר עלותו </a:t>
            </a:r>
            <a:r>
              <a:rPr lang="he-IL" sz="2000" dirty="0">
                <a:latin typeface="David" panose="020E0502060401010101" pitchFamily="34" charset="-79"/>
                <a:cs typeface="David" panose="020E0502060401010101" pitchFamily="34" charset="-79"/>
              </a:rPr>
              <a:t>של רכיב שירות זה, כנגד אסמכתא על ביצוע התשלום בפועל,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ובלבד שהעלות האמורה אושרה מראש ובכתב על ידי נציג הרשות הממשלתית</a:t>
            </a:r>
            <a:r>
              <a:rPr lang="he-IL" sz="2000" dirty="0">
                <a:latin typeface="David" panose="020E0502060401010101" pitchFamily="34" charset="-79"/>
                <a:cs typeface="David" panose="020E0502060401010101" pitchFamily="34" charset="-79"/>
              </a:rPr>
              <a:t>, לאחר בחינת הצעת המחיר שהוצעה. למען הסר ספק, הזוכה לא יהיה זכאי לתשלום תקורה בגין רכיב שירות זה. </a:t>
            </a:r>
            <a:endParaRPr lang="en-US" sz="20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24388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DC2716C4-3FA8-4318-8DD4-794133E46DB1}"/>
              </a:ext>
            </a:extLst>
          </p:cNvPr>
          <p:cNvSpPr>
            <a:spLocks noGrp="1"/>
          </p:cNvSpPr>
          <p:nvPr>
            <p:ph type="title"/>
          </p:nvPr>
        </p:nvSpPr>
        <p:spPr/>
        <p:txBody>
          <a:bodyPr/>
          <a:lstStyle/>
          <a:p>
            <a:r>
              <a:rPr lang="he-IL" sz="3600" b="1" dirty="0">
                <a:solidFill>
                  <a:srgbClr val="002060"/>
                </a:solidFill>
                <a:latin typeface="Narkisim" panose="020E0502050101010101" pitchFamily="34" charset="-79"/>
                <a:ea typeface="+mn-ea"/>
                <a:cs typeface="Narkisim" panose="020E0502050101010101" pitchFamily="34" charset="-79"/>
              </a:rPr>
              <a:t>תפקיד ראש צוות התכנון</a:t>
            </a:r>
          </a:p>
        </p:txBody>
      </p:sp>
      <p:sp>
        <p:nvSpPr>
          <p:cNvPr id="6" name="מציין מיקום תוכן 2">
            <a:extLst>
              <a:ext uri="{FF2B5EF4-FFF2-40B4-BE49-F238E27FC236}">
                <a16:creationId xmlns:a16="http://schemas.microsoft.com/office/drawing/2014/main" id="{C9D93C9D-8A3B-4FF7-870F-B86FA2F296E3}"/>
              </a:ext>
            </a:extLst>
          </p:cNvPr>
          <p:cNvSpPr>
            <a:spLocks noGrp="1"/>
          </p:cNvSpPr>
          <p:nvPr>
            <p:ph idx="1"/>
          </p:nvPr>
        </p:nvSpPr>
        <p:spPr>
          <a:xfrm>
            <a:off x="0" y="1007533"/>
            <a:ext cx="12124267" cy="5291668"/>
          </a:xfrm>
        </p:spPr>
        <p:txBody>
          <a:bodyPr>
            <a:normAutofit fontScale="85000" lnSpcReduction="10000"/>
          </a:bodyPr>
          <a:lstStyle/>
          <a:p>
            <a:pPr>
              <a:lnSpc>
                <a:spcPct val="150000"/>
              </a:lnSpc>
            </a:pPr>
            <a:endParaRPr lang="he-IL" sz="1000" dirty="0"/>
          </a:p>
          <a:p>
            <a:pPr lvl="1">
              <a:lnSpc>
                <a:spcPct val="150000"/>
              </a:lnSpc>
            </a:pPr>
            <a:r>
              <a:rPr lang="he-IL" sz="2000" dirty="0">
                <a:latin typeface="David" panose="020E0502060401010101" pitchFamily="34" charset="-79"/>
                <a:cs typeface="David" panose="020E0502060401010101" pitchFamily="34" charset="-79"/>
              </a:rPr>
              <a:t>לצורך ביצוע כל עבודות התכנון כנדרש במכרז זה, </a:t>
            </a:r>
            <a:r>
              <a:rPr lang="he-IL" sz="22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יעמיד הזוכה אדריכל/מתכנן אשר ישמש כראש צוות התכנון, ואשר יעמוד בתנאי הסף.</a:t>
            </a:r>
            <a:endParaRPr lang="he-IL" sz="2200" dirty="0">
              <a:latin typeface="David" panose="020E0502060401010101" pitchFamily="34" charset="-79"/>
              <a:cs typeface="David" panose="020E0502060401010101" pitchFamily="34" charset="-79"/>
            </a:endParaRPr>
          </a:p>
          <a:p>
            <a:pPr lvl="1">
              <a:lnSpc>
                <a:spcPct val="150000"/>
              </a:lnSpc>
            </a:pPr>
            <a:r>
              <a:rPr lang="he-IL" sz="2000" dirty="0">
                <a:latin typeface="David" panose="020E0502060401010101" pitchFamily="34" charset="-79"/>
                <a:cs typeface="David" panose="020E0502060401010101" pitchFamily="34" charset="-79"/>
              </a:rPr>
              <a:t>ראש צוות התכנון </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ילווה את כל עבודות התכנון, יבטיח מתן מענה תכנוני לכל ההיבטים הנדרשים בכל אחת מהן, </a:t>
            </a:r>
            <a:r>
              <a:rPr lang="he-IL" sz="2100" b="1" dirty="0" err="1">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וישא</a:t>
            </a:r>
            <a:r>
              <a:rPr lang="he-IL" sz="21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 באחריות המקצועית העליונה </a:t>
            </a:r>
            <a:r>
              <a:rPr lang="he-IL" sz="2000" dirty="0">
                <a:latin typeface="David" panose="020E0502060401010101" pitchFamily="34" charset="-79"/>
                <a:cs typeface="David" panose="020E0502060401010101" pitchFamily="34" charset="-79"/>
              </a:rPr>
              <a:t>והכוללת לביצוע כל השירותים הנדרשים, לרבות:</a:t>
            </a:r>
          </a:p>
          <a:p>
            <a:pPr marL="1371600" lvl="2" indent="-457200">
              <a:lnSpc>
                <a:spcPct val="150000"/>
              </a:lnSpc>
              <a:buFont typeface="+mj-cs"/>
              <a:buAutoNum type="hebrew2Minus"/>
            </a:pPr>
            <a:r>
              <a:rPr lang="he-IL" sz="19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גיבוש התפיסה התכנונית וגיבוש התכנון, על כל שלביו</a:t>
            </a:r>
            <a:r>
              <a:rPr lang="he-IL" sz="1900" dirty="0">
                <a:latin typeface="David" panose="020E0502060401010101" pitchFamily="34" charset="-79"/>
                <a:cs typeface="David" panose="020E0502060401010101" pitchFamily="34" charset="-79"/>
              </a:rPr>
              <a:t>, </a:t>
            </a:r>
            <a:r>
              <a:rPr lang="he-IL" sz="1800" dirty="0">
                <a:latin typeface="David" panose="020E0502060401010101" pitchFamily="34" charset="-79"/>
                <a:cs typeface="David" panose="020E0502060401010101" pitchFamily="34" charset="-79"/>
              </a:rPr>
              <a:t>לרבות הכנת סקר מצב קיים, הכנת חלופות תכנון, גיבוש ועיבוד התכנית בהתאם לחלופה הנבחרת;</a:t>
            </a:r>
          </a:p>
          <a:p>
            <a:pPr marL="1371600" lvl="2" indent="-457200">
              <a:lnSpc>
                <a:spcPct val="150000"/>
              </a:lnSpc>
              <a:buFont typeface="+mj-cs"/>
              <a:buAutoNum type="hebrew2Minus"/>
            </a:pPr>
            <a:r>
              <a:rPr lang="he-IL" sz="19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עיבוד העבודה של כל אחד מהיועצים ובקרה מקצועית עליה </a:t>
            </a:r>
            <a:r>
              <a:rPr lang="he-IL" sz="1800" dirty="0">
                <a:latin typeface="David" panose="020E0502060401010101" pitchFamily="34" charset="-79"/>
                <a:cs typeface="David" panose="020E0502060401010101" pitchFamily="34" charset="-79"/>
              </a:rPr>
              <a:t>ותכלול עבודתם של כלל היועצים בצוות התכנון ותוצריה; </a:t>
            </a:r>
          </a:p>
          <a:p>
            <a:pPr marL="1371600" lvl="2" indent="-457200">
              <a:lnSpc>
                <a:spcPct val="150000"/>
              </a:lnSpc>
              <a:buFont typeface="+mj-cs"/>
              <a:buAutoNum type="hebrew2Minus"/>
            </a:pPr>
            <a:r>
              <a:rPr lang="he-IL" sz="19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גיבוש תוצרי התכנון </a:t>
            </a:r>
            <a:r>
              <a:rPr lang="he-IL" sz="1800" dirty="0">
                <a:latin typeface="David" panose="020E0502060401010101" pitchFamily="34" charset="-79"/>
                <a:cs typeface="David" panose="020E0502060401010101" pitchFamily="34" charset="-79"/>
              </a:rPr>
              <a:t>תוך שילוב המלצות היועצים </a:t>
            </a:r>
            <a:r>
              <a:rPr lang="he-IL" sz="19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והתאמתם לדרישות מוסדות התכנון </a:t>
            </a:r>
            <a:r>
              <a:rPr lang="he-IL" sz="1800" dirty="0">
                <a:latin typeface="David" panose="020E0502060401010101" pitchFamily="34" charset="-79"/>
                <a:cs typeface="David" panose="020E0502060401010101" pitchFamily="34" charset="-79"/>
              </a:rPr>
              <a:t>הרלוונטיים ולדרישות הרשות הממשלתית;</a:t>
            </a:r>
          </a:p>
          <a:p>
            <a:pPr marL="1371600" lvl="2" indent="-457200">
              <a:lnSpc>
                <a:spcPct val="150000"/>
              </a:lnSpc>
              <a:buFont typeface="+mj-cs"/>
              <a:buAutoNum type="hebrew2Minus"/>
            </a:pPr>
            <a:r>
              <a:rPr lang="he-IL" sz="19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הצגת כל תוצרי התכנון</a:t>
            </a:r>
            <a:r>
              <a:rPr lang="he-IL" sz="1800" dirty="0">
                <a:latin typeface="David" panose="020E0502060401010101" pitchFamily="34" charset="-79"/>
                <a:cs typeface="David" panose="020E0502060401010101" pitchFamily="34" charset="-79"/>
              </a:rPr>
              <a:t>, לרבות התכנית, בפני נציג הרשות הממשלתית, בפני מוסדות התכנון ובפני כל מי שנציג הרשות הממשלתית יורה ובאופן שיורה.  </a:t>
            </a:r>
          </a:p>
          <a:p>
            <a:pPr lvl="1">
              <a:lnSpc>
                <a:spcPct val="150000"/>
              </a:lnSpc>
            </a:pPr>
            <a:r>
              <a:rPr lang="he-IL" sz="1900" b="1"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על ראש צוות התכנון להשתתף, באופן אישי, בכל ישיבות ועדות התכנון, בפגישות מקצועיות, וכן בישיבות צוותי ליווי והיגוי אליהן יוזמן</a:t>
            </a:r>
            <a:r>
              <a:rPr lang="he-IL" sz="2000" dirty="0">
                <a:latin typeface="David" panose="020E0502060401010101" pitchFamily="34" charset="-79"/>
                <a:cs typeface="David" panose="020E0502060401010101" pitchFamily="34" charset="-79"/>
              </a:rPr>
              <a:t>. בהתאם לצורך או לבקשת הרשות הממשלתית, ישתתפו בישיבות אלו גם יועצים נוספים. </a:t>
            </a:r>
          </a:p>
          <a:p>
            <a:pPr lvl="1">
              <a:lnSpc>
                <a:spcPct val="150000"/>
              </a:lnSpc>
            </a:pPr>
            <a:r>
              <a:rPr lang="he-IL" sz="1900" b="1" u="sng" dirty="0">
                <a:solidFill>
                  <a:srgbClr val="13425D"/>
                </a:solidFill>
                <a:effectLst>
                  <a:outerShdw blurRad="38100" dist="38100" dir="2700000" algn="tl">
                    <a:srgbClr val="000000">
                      <a:alpha val="43137"/>
                    </a:srgbClr>
                  </a:outerShdw>
                </a:effectLst>
                <a:latin typeface="David" panose="020E0502060401010101" pitchFamily="34" charset="-79"/>
                <a:ea typeface="+mj-ea"/>
                <a:cs typeface="David" panose="020E0502060401010101" pitchFamily="34" charset="-79"/>
              </a:rPr>
              <a:t>יובהר כי ראש צוות התכנון יוכל לשמש אצל מציע אחד בלבד (כולל מציע אשר זכה במכרז 2/2022 או במכרז 10/2022). </a:t>
            </a:r>
          </a:p>
        </p:txBody>
      </p:sp>
    </p:spTree>
    <p:extLst>
      <p:ext uri="{BB962C8B-B14F-4D97-AF65-F5344CB8AC3E}">
        <p14:creationId xmlns:p14="http://schemas.microsoft.com/office/powerpoint/2010/main" val="330686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fade">
                                      <p:cBhvr>
                                        <p:cTn id="17" dur="500"/>
                                        <p:tgtEl>
                                          <p:spTgt spid="6">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xEl>
                                              <p:pRg st="4" end="4"/>
                                            </p:txEl>
                                          </p:spTgt>
                                        </p:tgtEl>
                                        <p:attrNameLst>
                                          <p:attrName>style.visibility</p:attrName>
                                        </p:attrNameLst>
                                      </p:cBhvr>
                                      <p:to>
                                        <p:strVal val="visible"/>
                                      </p:to>
                                    </p:set>
                                    <p:animEffect transition="in" filter="fade">
                                      <p:cBhvr>
                                        <p:cTn id="20" dur="500"/>
                                        <p:tgtEl>
                                          <p:spTgt spid="6">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xEl>
                                              <p:pRg st="5" end="5"/>
                                            </p:txEl>
                                          </p:spTgt>
                                        </p:tgtEl>
                                        <p:attrNameLst>
                                          <p:attrName>style.visibility</p:attrName>
                                        </p:attrNameLst>
                                      </p:cBhvr>
                                      <p:to>
                                        <p:strVal val="visible"/>
                                      </p:to>
                                    </p:set>
                                    <p:animEffect transition="in" filter="fade">
                                      <p:cBhvr>
                                        <p:cTn id="23" dur="500"/>
                                        <p:tgtEl>
                                          <p:spTgt spid="6">
                                            <p:txEl>
                                              <p:pRg st="5" end="5"/>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xEl>
                                              <p:pRg st="6" end="6"/>
                                            </p:txEl>
                                          </p:spTgt>
                                        </p:tgtEl>
                                        <p:attrNameLst>
                                          <p:attrName>style.visibility</p:attrName>
                                        </p:attrNameLst>
                                      </p:cBhvr>
                                      <p:to>
                                        <p:strVal val="visible"/>
                                      </p:to>
                                    </p:set>
                                    <p:animEffect transition="in" filter="fade">
                                      <p:cBhvr>
                                        <p:cTn id="26" dur="500"/>
                                        <p:tgtEl>
                                          <p:spTgt spid="6">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
                                            <p:txEl>
                                              <p:pRg st="7" end="7"/>
                                            </p:txEl>
                                          </p:spTgt>
                                        </p:tgtEl>
                                        <p:attrNameLst>
                                          <p:attrName>style.visibility</p:attrName>
                                        </p:attrNameLst>
                                      </p:cBhvr>
                                      <p:to>
                                        <p:strVal val="visible"/>
                                      </p:to>
                                    </p:set>
                                    <p:animEffect transition="in" filter="fade">
                                      <p:cBhvr>
                                        <p:cTn id="31" dur="500"/>
                                        <p:tgtEl>
                                          <p:spTgt spid="6">
                                            <p:txEl>
                                              <p:pRg st="7" end="7"/>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
                                            <p:txEl>
                                              <p:pRg st="8" end="8"/>
                                            </p:txEl>
                                          </p:spTgt>
                                        </p:tgtEl>
                                        <p:attrNameLst>
                                          <p:attrName>style.visibility</p:attrName>
                                        </p:attrNameLst>
                                      </p:cBhvr>
                                      <p:to>
                                        <p:strVal val="visible"/>
                                      </p:to>
                                    </p:set>
                                    <p:animEffect transition="in" filter="fade">
                                      <p:cBhvr>
                                        <p:cTn id="36"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7C3A67D-D7C3-408A-9F2C-11C1B534480B}"/>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שיטת העבודה</a:t>
            </a:r>
          </a:p>
        </p:txBody>
      </p:sp>
      <p:sp>
        <p:nvSpPr>
          <p:cNvPr id="5" name="מציין מיקום תוכן 2">
            <a:extLst>
              <a:ext uri="{FF2B5EF4-FFF2-40B4-BE49-F238E27FC236}">
                <a16:creationId xmlns:a16="http://schemas.microsoft.com/office/drawing/2014/main" id="{B0F4F0C1-DD75-4B47-81F4-47178C5EC595}"/>
              </a:ext>
            </a:extLst>
          </p:cNvPr>
          <p:cNvSpPr txBox="1">
            <a:spLocks/>
          </p:cNvSpPr>
          <p:nvPr/>
        </p:nvSpPr>
        <p:spPr>
          <a:xfrm>
            <a:off x="677334" y="1230832"/>
            <a:ext cx="11734800" cy="3208866"/>
          </a:xfrm>
          <a:prstGeom prst="rect">
            <a:avLst/>
          </a:prstGeom>
        </p:spPr>
        <p:txBody>
          <a:bodyPr vert="horz" lIns="91440" tIns="45720" rIns="91440" bIns="45720" rtlCol="1">
            <a:normAutofit fontScale="62500" lnSpcReduction="20000"/>
          </a:bodyPr>
          <a:lstStyle>
            <a:lvl1pPr marL="228600" indent="-228600" algn="r" defTabSz="914400" rtl="1" eaLnBrk="1" latinLnBrk="0" hangingPunct="1">
              <a:lnSpc>
                <a:spcPct val="90000"/>
              </a:lnSpc>
              <a:spcBef>
                <a:spcPts val="1000"/>
              </a:spcBef>
              <a:buFontTx/>
              <a:buBlip>
                <a:blip r:embed="rId2"/>
              </a:buBlip>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Tx/>
              <a:buBlip>
                <a:blip r:embed="rId2"/>
              </a:buBlip>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Tx/>
              <a:buBlip>
                <a:blip r:embed="rId2"/>
              </a:buBlip>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Tx/>
              <a:buBlip>
                <a:blip r:embed="rId2"/>
              </a:buBlip>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endParaRPr lang="he-IL" sz="1000" dirty="0"/>
          </a:p>
          <a:p>
            <a:pPr lvl="1">
              <a:lnSpc>
                <a:spcPct val="150000"/>
              </a:lnSpc>
            </a:pPr>
            <a:r>
              <a:rPr lang="he-IL" sz="2900" dirty="0">
                <a:latin typeface="David" panose="020E0502060401010101" pitchFamily="34" charset="-79"/>
                <a:cs typeface="David" panose="020E0502060401010101" pitchFamily="34" charset="-79"/>
              </a:rPr>
              <a:t>חתימה על הסכם מסגרת ללא הקצאה של עבודות ספציפיות</a:t>
            </a:r>
          </a:p>
          <a:p>
            <a:pPr lvl="1">
              <a:lnSpc>
                <a:spcPct val="150000"/>
              </a:lnSpc>
            </a:pPr>
            <a:r>
              <a:rPr lang="he-IL" sz="2900" dirty="0">
                <a:latin typeface="David" panose="020E0502060401010101" pitchFamily="34" charset="-79"/>
                <a:cs typeface="David" panose="020E0502060401010101" pitchFamily="34" charset="-79"/>
              </a:rPr>
              <a:t>לכל עבודת תכנון חדשה ממנים ראש צוות תכנון ובנפרד מנהל פרויקט</a:t>
            </a:r>
          </a:p>
          <a:p>
            <a:pPr lvl="1">
              <a:lnSpc>
                <a:spcPct val="150000"/>
              </a:lnSpc>
            </a:pPr>
            <a:r>
              <a:rPr lang="he-IL" sz="2900" dirty="0">
                <a:latin typeface="David" panose="020E0502060401010101" pitchFamily="34" charset="-79"/>
                <a:cs typeface="David" panose="020E0502060401010101" pitchFamily="34" charset="-79"/>
              </a:rPr>
              <a:t>ראש הצוות יספק את שירותי התכנון הנדרשים באמצעות צוות תכנון שיותאם לכל עבודת תכנון</a:t>
            </a:r>
          </a:p>
          <a:p>
            <a:pPr lvl="1">
              <a:lnSpc>
                <a:spcPct val="150000"/>
              </a:lnSpc>
            </a:pPr>
            <a:r>
              <a:rPr lang="he-IL" sz="2900" dirty="0">
                <a:latin typeface="David" panose="020E0502060401010101" pitchFamily="34" charset="-79"/>
                <a:cs typeface="David" panose="020E0502060401010101" pitchFamily="34" charset="-79"/>
              </a:rPr>
              <a:t>תוך 10 ימים מקבלת הזמנת העבודה ראש הצוות צריך להגיש רשימת יועצים לאישור הרשות הממשלתית, בהתאם לסוג התכנית</a:t>
            </a:r>
          </a:p>
          <a:p>
            <a:pPr lvl="1">
              <a:lnSpc>
                <a:spcPct val="150000"/>
              </a:lnSpc>
            </a:pPr>
            <a:r>
              <a:rPr lang="he-IL" sz="2900" dirty="0">
                <a:latin typeface="David" panose="020E0502060401010101" pitchFamily="34" charset="-79"/>
                <a:cs typeface="David" panose="020E0502060401010101" pitchFamily="34" charset="-79"/>
              </a:rPr>
              <a:t>היועצים השונים הנדרשים הם ספקי משנה של ראש הצוות</a:t>
            </a:r>
          </a:p>
          <a:p>
            <a:pPr lvl="1">
              <a:lnSpc>
                <a:spcPct val="150000"/>
              </a:lnSpc>
            </a:pPr>
            <a:r>
              <a:rPr lang="he-IL" sz="2900" dirty="0">
                <a:latin typeface="David" panose="020E0502060401010101" pitchFamily="34" charset="-79"/>
                <a:cs typeface="David" panose="020E0502060401010101" pitchFamily="34" charset="-79"/>
              </a:rPr>
              <a:t>על חברי צוות התכנון לספק את שירותיהם בהתאם לנדרש בחוברת תכולת העבודה והתעריפים (נספח א1)</a:t>
            </a:r>
          </a:p>
          <a:p>
            <a:pPr lvl="1">
              <a:lnSpc>
                <a:spcPct val="150000"/>
              </a:lnSpc>
            </a:pPr>
            <a:r>
              <a:rPr lang="he-IL" sz="2900" dirty="0">
                <a:latin typeface="David" panose="020E0502060401010101" pitchFamily="34" charset="-79"/>
                <a:cs typeface="David" panose="020E0502060401010101" pitchFamily="34" charset="-79"/>
              </a:rPr>
              <a:t>כאמור, מנהל הפרויקט מועסק ישירות ע"י הרשות הממשלתית, והוא אחראי לניהול, תיאום, תיעוד, קידום, ועמידה </a:t>
            </a:r>
            <a:r>
              <a:rPr lang="he-IL" sz="2900" dirty="0" err="1">
                <a:latin typeface="David" panose="020E0502060401010101" pitchFamily="34" charset="-79"/>
                <a:cs typeface="David" panose="020E0502060401010101" pitchFamily="34" charset="-79"/>
              </a:rPr>
              <a:t>בלו"ז</a:t>
            </a:r>
            <a:r>
              <a:rPr lang="he-IL" sz="2900" dirty="0">
                <a:latin typeface="David" panose="020E0502060401010101" pitchFamily="34" charset="-79"/>
                <a:cs typeface="David" panose="020E0502060401010101" pitchFamily="34" charset="-79"/>
              </a:rPr>
              <a:t> </a:t>
            </a:r>
          </a:p>
          <a:p>
            <a:pPr lvl="1">
              <a:lnSpc>
                <a:spcPct val="150000"/>
              </a:lnSpc>
            </a:pPr>
            <a:endParaRPr lang="he-IL" dirty="0">
              <a:latin typeface="David" panose="020E0502060401010101" pitchFamily="34" charset="-79"/>
              <a:cs typeface="David" panose="020E0502060401010101" pitchFamily="34" charset="-79"/>
            </a:endParaRPr>
          </a:p>
          <a:p>
            <a:pPr lvl="1">
              <a:lnSpc>
                <a:spcPct val="150000"/>
              </a:lnSpc>
            </a:pPr>
            <a:endParaRPr lang="en-US" sz="20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10077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fade">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fade">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animEffect transition="in" filter="fade">
                                      <p:cBhvr>
                                        <p:cTn id="27" dur="500"/>
                                        <p:tgtEl>
                                          <p:spTgt spid="5">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6" end="6"/>
                                            </p:txEl>
                                          </p:spTgt>
                                        </p:tgtEl>
                                        <p:attrNameLst>
                                          <p:attrName>style.visibility</p:attrName>
                                        </p:attrNameLst>
                                      </p:cBhvr>
                                      <p:to>
                                        <p:strVal val="visible"/>
                                      </p:to>
                                    </p:set>
                                    <p:animEffect transition="in" filter="fade">
                                      <p:cBhvr>
                                        <p:cTn id="32" dur="500"/>
                                        <p:tgtEl>
                                          <p:spTgt spid="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7" end="7"/>
                                            </p:txEl>
                                          </p:spTgt>
                                        </p:tgtEl>
                                        <p:attrNameLst>
                                          <p:attrName>style.visibility</p:attrName>
                                        </p:attrNameLst>
                                      </p:cBhvr>
                                      <p:to>
                                        <p:strVal val="visible"/>
                                      </p:to>
                                    </p:set>
                                    <p:animEffect transition="in" filter="fade">
                                      <p:cBhvr>
                                        <p:cTn id="37"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4E159DA-6A60-4421-ADE3-78D6AAA39998}"/>
              </a:ext>
            </a:extLst>
          </p:cNvPr>
          <p:cNvSpPr>
            <a:spLocks noGrp="1"/>
          </p:cNvSpPr>
          <p:nvPr>
            <p:ph type="title"/>
          </p:nvPr>
        </p:nvSpPr>
        <p:spPr/>
        <p:txBody>
          <a:bodyPr>
            <a:normAutofit/>
          </a:bodyPr>
          <a:lstStyle/>
          <a:p>
            <a:r>
              <a:rPr lang="he-IL" sz="3600" b="1" dirty="0">
                <a:solidFill>
                  <a:srgbClr val="002060"/>
                </a:solidFill>
                <a:latin typeface="Narkisim" panose="020E0502050101010101" pitchFamily="34" charset="-79"/>
                <a:ea typeface="+mn-ea"/>
                <a:cs typeface="Narkisim" panose="020E0502050101010101" pitchFamily="34" charset="-79"/>
              </a:rPr>
              <a:t>תכולת העבודה הנדרשת – נספח א1</a:t>
            </a:r>
          </a:p>
        </p:txBody>
      </p:sp>
      <p:pic>
        <p:nvPicPr>
          <p:cNvPr id="7" name="תמונה 6">
            <a:extLst>
              <a:ext uri="{FF2B5EF4-FFF2-40B4-BE49-F238E27FC236}">
                <a16:creationId xmlns:a16="http://schemas.microsoft.com/office/drawing/2014/main" id="{C4B03467-9373-4E54-AFB1-02150FE5EF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3867" y="878936"/>
            <a:ext cx="4466172" cy="5790847"/>
          </a:xfrm>
          <a:prstGeom prst="rect">
            <a:avLst/>
          </a:prstGeom>
          <a:ln w="53975">
            <a:solidFill>
              <a:srgbClr val="55B0A7"/>
            </a:solidFill>
          </a:ln>
        </p:spPr>
      </p:pic>
      <p:pic>
        <p:nvPicPr>
          <p:cNvPr id="17" name="תמונה 16">
            <a:extLst>
              <a:ext uri="{FF2B5EF4-FFF2-40B4-BE49-F238E27FC236}">
                <a16:creationId xmlns:a16="http://schemas.microsoft.com/office/drawing/2014/main" id="{D1BBA6FC-4CC6-491A-907E-2590F46E6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78936"/>
            <a:ext cx="5698067" cy="5994823"/>
          </a:xfrm>
          <a:prstGeom prst="rect">
            <a:avLst/>
          </a:prstGeom>
          <a:ln w="53975">
            <a:solidFill>
              <a:srgbClr val="55B0A7"/>
            </a:solidFill>
          </a:ln>
        </p:spPr>
      </p:pic>
      <p:cxnSp>
        <p:nvCxnSpPr>
          <p:cNvPr id="19" name="מחבר: מרפקי 18">
            <a:extLst>
              <a:ext uri="{FF2B5EF4-FFF2-40B4-BE49-F238E27FC236}">
                <a16:creationId xmlns:a16="http://schemas.microsoft.com/office/drawing/2014/main" id="{19279CEB-E923-493A-ACD4-554559582709}"/>
              </a:ext>
            </a:extLst>
          </p:cNvPr>
          <p:cNvCxnSpPr>
            <a:cxnSpLocks/>
          </p:cNvCxnSpPr>
          <p:nvPr/>
        </p:nvCxnSpPr>
        <p:spPr>
          <a:xfrm rot="10800000">
            <a:off x="5808134" y="3293534"/>
            <a:ext cx="1833029" cy="480827"/>
          </a:xfrm>
          <a:prstGeom prst="bentConnector3">
            <a:avLst>
              <a:gd name="adj1" fmla="val 50000"/>
            </a:avLst>
          </a:prstGeom>
          <a:ln w="57150">
            <a:solidFill>
              <a:srgbClr val="55B0A7"/>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0970403"/>
      </p:ext>
    </p:extLst>
  </p:cSld>
  <p:clrMapOvr>
    <a:masterClrMapping/>
  </p:clrMapOvr>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1298</TotalTime>
  <Words>1202</Words>
  <Application>Microsoft Office PowerPoint</Application>
  <PresentationFormat>מסך רחב</PresentationFormat>
  <Paragraphs>127</Paragraphs>
  <Slides>16</Slides>
  <Notes>1</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16</vt:i4>
      </vt:variant>
    </vt:vector>
  </HeadingPairs>
  <TitlesOfParts>
    <vt:vector size="22" baseType="lpstr">
      <vt:lpstr>Arial</vt:lpstr>
      <vt:lpstr>Calibri</vt:lpstr>
      <vt:lpstr>David</vt:lpstr>
      <vt:lpstr>Narkisim</vt:lpstr>
      <vt:lpstr>Wingdings</vt:lpstr>
      <vt:lpstr>ערכת נושא Office</vt:lpstr>
      <vt:lpstr>מצגת של PowerPoint‏</vt:lpstr>
      <vt:lpstr>מצגת של PowerPoint‏</vt:lpstr>
      <vt:lpstr>אגף תכנון – משימות מרכזיות </vt:lpstr>
      <vt:lpstr>היקפי תכניות בהתחדשות עירונית  </vt:lpstr>
      <vt:lpstr>תכניות בניהול אגף תכנון</vt:lpstr>
      <vt:lpstr>עיקרי השירותים הנדרשים</vt:lpstr>
      <vt:lpstr>תפקיד ראש צוות התכנון</vt:lpstr>
      <vt:lpstr>שיטת העבודה</vt:lpstr>
      <vt:lpstr>תכולת העבודה הנדרשת – נספח א1</vt:lpstr>
      <vt:lpstr>עקרונות עבודה</vt:lpstr>
      <vt:lpstr>אבני דרך לתשלום</vt:lpstr>
      <vt:lpstr>עיקרי המכרז – תנאי סף מקצועיים </vt:lpstr>
      <vt:lpstr>עיקרי המכרז – קריטריונים לבחירת הזוכים</vt:lpstr>
      <vt:lpstr>תקופת ההתקשרות</vt:lpstr>
      <vt:lpstr>לוחות זמנים </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שולמית ברנט</dc:creator>
  <cp:lastModifiedBy>שרון אופנר</cp:lastModifiedBy>
  <cp:revision>112</cp:revision>
  <dcterms:created xsi:type="dcterms:W3CDTF">2019-02-13T17:20:17Z</dcterms:created>
  <dcterms:modified xsi:type="dcterms:W3CDTF">2025-07-02T11:45:35Z</dcterms:modified>
</cp:coreProperties>
</file>