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3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8" r:id="rId2"/>
    <p:sldId id="268" r:id="rId3"/>
    <p:sldId id="257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9" r:id="rId13"/>
    <p:sldId id="273" r:id="rId14"/>
  </p:sldIdLst>
  <p:sldSz cx="9144000" cy="6858000" type="screen4x3"/>
  <p:notesSz cx="6797675" cy="9926638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E5E7"/>
    <a:srgbClr val="0000FF"/>
    <a:srgbClr val="0B1249"/>
    <a:srgbClr val="101B6C"/>
    <a:srgbClr val="F9B9B9"/>
    <a:srgbClr val="B10F0F"/>
    <a:srgbClr val="FFFF66"/>
    <a:srgbClr val="A114AC"/>
    <a:srgbClr val="EA0000"/>
    <a:srgbClr val="B6FD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סגנון ערכת נושא 2 - הדגשה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E3FDE45-AF77-4B5C-9715-49D594BDF05E}" styleName="סגנון בהיר 1 - הדגשה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73A0DAA-6AF3-43AB-8588-CEC1D06C72B9}" styleName="סגנון ביניים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סגנון ביניים 2 - הדגשה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EC20E35-A176-4012-BC5E-935CFFF8708E}" styleName="סגנון ביניים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סגנון ביניים 3 - הדגשה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505E3EF-67EA-436B-97B2-0124C06EBD24}" styleName="סגנון ביניים 4 - הדגשה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סגנון ביניים 4 - הדגשה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B9631B5-78F2-41C9-869B-9F39066F8104}" styleName="סגנון ביניים 3 - הדגשה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185" autoAdjust="0"/>
    <p:restoredTop sz="92350" autoAdjust="0"/>
  </p:normalViewPr>
  <p:slideViewPr>
    <p:cSldViewPr>
      <p:cViewPr varScale="1">
        <p:scale>
          <a:sx n="68" d="100"/>
          <a:sy n="68" d="100"/>
        </p:scale>
        <p:origin x="163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2922" y="6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28FC85-13A4-4807-8F41-A9C1DED31DC6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he-IL"/>
        </a:p>
      </dgm:t>
    </dgm:pt>
    <dgm:pt modelId="{8C43BD7C-543B-424C-B879-AC61EDC82224}">
      <dgm:prSet phldrT="[טקסט]"/>
      <dgm:spPr/>
      <dgm:t>
        <a:bodyPr/>
        <a:lstStyle/>
        <a:p>
          <a:pPr rtl="1"/>
          <a:r>
            <a:rPr lang="he-IL" dirty="0"/>
            <a:t>צוות המערך </a:t>
          </a:r>
        </a:p>
      </dgm:t>
    </dgm:pt>
    <dgm:pt modelId="{7F48AD1A-737B-4833-8877-53D0D5C3C999}" type="parTrans" cxnId="{20B6221C-3B09-4EBA-9C3B-9428C47BA4BC}">
      <dgm:prSet/>
      <dgm:spPr/>
      <dgm:t>
        <a:bodyPr/>
        <a:lstStyle/>
        <a:p>
          <a:pPr rtl="1"/>
          <a:endParaRPr lang="he-IL"/>
        </a:p>
      </dgm:t>
    </dgm:pt>
    <dgm:pt modelId="{84A2E636-4F13-4E13-A8B8-980805EABC11}" type="sibTrans" cxnId="{20B6221C-3B09-4EBA-9C3B-9428C47BA4BC}">
      <dgm:prSet/>
      <dgm:spPr/>
      <dgm:t>
        <a:bodyPr/>
        <a:lstStyle/>
        <a:p>
          <a:pPr rtl="1"/>
          <a:endParaRPr lang="he-IL"/>
        </a:p>
      </dgm:t>
    </dgm:pt>
    <dgm:pt modelId="{8FC83F67-9B58-43E7-8C8D-333A60655F74}">
      <dgm:prSet/>
      <dgm:spPr/>
      <dgm:t>
        <a:bodyPr/>
        <a:lstStyle/>
        <a:p>
          <a:pPr rtl="1"/>
          <a:r>
            <a:rPr lang="he-IL" dirty="0"/>
            <a:t>פיתוח והפעלת ימי תוכן, למידה ורישות</a:t>
          </a:r>
        </a:p>
      </dgm:t>
    </dgm:pt>
    <dgm:pt modelId="{69CD7C1E-9D7E-4FC0-9B32-397EB9A3D31B}" type="parTrans" cxnId="{E034E1D6-A936-42C9-B41D-6DEC5D2FFE3E}">
      <dgm:prSet/>
      <dgm:spPr/>
      <dgm:t>
        <a:bodyPr/>
        <a:lstStyle/>
        <a:p>
          <a:pPr rtl="1"/>
          <a:endParaRPr lang="he-IL"/>
        </a:p>
      </dgm:t>
    </dgm:pt>
    <dgm:pt modelId="{BF3527A7-B0C6-4BC2-AAAE-9D72EC8CC6FF}" type="sibTrans" cxnId="{E034E1D6-A936-42C9-B41D-6DEC5D2FFE3E}">
      <dgm:prSet/>
      <dgm:spPr/>
      <dgm:t>
        <a:bodyPr/>
        <a:lstStyle/>
        <a:p>
          <a:pPr rtl="1"/>
          <a:endParaRPr lang="he-IL"/>
        </a:p>
      </dgm:t>
    </dgm:pt>
    <dgm:pt modelId="{B7265975-BC23-4357-AFF4-BBEA05DAF987}">
      <dgm:prSet/>
      <dgm:spPr/>
      <dgm:t>
        <a:bodyPr/>
        <a:lstStyle/>
        <a:p>
          <a:pPr rtl="1"/>
          <a:r>
            <a:rPr lang="he-IL"/>
            <a:t>קואוצ'רים</a:t>
          </a:r>
          <a:endParaRPr lang="he-IL" dirty="0"/>
        </a:p>
      </dgm:t>
    </dgm:pt>
    <dgm:pt modelId="{7407BA66-0B46-4826-A2AF-5B5220A29785}" type="parTrans" cxnId="{CE31DB8D-D160-4CC0-86E5-57F8C834638C}">
      <dgm:prSet/>
      <dgm:spPr/>
      <dgm:t>
        <a:bodyPr/>
        <a:lstStyle/>
        <a:p>
          <a:pPr rtl="1"/>
          <a:endParaRPr lang="he-IL"/>
        </a:p>
      </dgm:t>
    </dgm:pt>
    <dgm:pt modelId="{FD6DE347-ED53-4130-940A-73F033B73D4C}" type="sibTrans" cxnId="{CE31DB8D-D160-4CC0-86E5-57F8C834638C}">
      <dgm:prSet/>
      <dgm:spPr/>
      <dgm:t>
        <a:bodyPr/>
        <a:lstStyle/>
        <a:p>
          <a:pPr rtl="1"/>
          <a:endParaRPr lang="he-IL"/>
        </a:p>
      </dgm:t>
    </dgm:pt>
    <dgm:pt modelId="{2BDC07AA-210E-4ABF-93C7-912B332AA7E0}">
      <dgm:prSet/>
      <dgm:spPr/>
      <dgm:t>
        <a:bodyPr/>
        <a:lstStyle/>
        <a:p>
          <a:pPr rtl="1"/>
          <a:r>
            <a:rPr lang="he-IL"/>
            <a:t>פלטפורמה לשיתוף ידע</a:t>
          </a:r>
          <a:endParaRPr lang="he-IL" dirty="0"/>
        </a:p>
      </dgm:t>
    </dgm:pt>
    <dgm:pt modelId="{6B628D1C-0822-403B-8D27-E78742414E2E}" type="parTrans" cxnId="{933ED860-DC8E-45DB-AB24-01BCEF7C77B8}">
      <dgm:prSet/>
      <dgm:spPr/>
      <dgm:t>
        <a:bodyPr/>
        <a:lstStyle/>
        <a:p>
          <a:pPr rtl="1"/>
          <a:endParaRPr lang="he-IL"/>
        </a:p>
      </dgm:t>
    </dgm:pt>
    <dgm:pt modelId="{2D829FDE-B179-46FD-BF26-982BA0E4A0C2}" type="sibTrans" cxnId="{933ED860-DC8E-45DB-AB24-01BCEF7C77B8}">
      <dgm:prSet/>
      <dgm:spPr/>
      <dgm:t>
        <a:bodyPr/>
        <a:lstStyle/>
        <a:p>
          <a:pPr rtl="1"/>
          <a:endParaRPr lang="he-IL"/>
        </a:p>
      </dgm:t>
    </dgm:pt>
    <dgm:pt modelId="{7C96BE47-EB33-4BC0-9B01-D4CB25008E44}" type="pres">
      <dgm:prSet presAssocID="{5028FC85-13A4-4807-8F41-A9C1DED31DC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400DC94B-41D3-4DF8-ABAA-0BC1A756687E}" type="pres">
      <dgm:prSet presAssocID="{8C43BD7C-543B-424C-B879-AC61EDC8222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B1E8E523-1F27-49A7-A5CD-59D27AC5B049}" type="pres">
      <dgm:prSet presAssocID="{84A2E636-4F13-4E13-A8B8-980805EABC11}" presName="sibTrans" presStyleCnt="0"/>
      <dgm:spPr/>
    </dgm:pt>
    <dgm:pt modelId="{299DD5B6-AD56-4633-B089-F4CE80435C05}" type="pres">
      <dgm:prSet presAssocID="{8FC83F67-9B58-43E7-8C8D-333A60655F7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97A5CBB8-75FC-47B1-B5F9-650467E8840B}" type="pres">
      <dgm:prSet presAssocID="{BF3527A7-B0C6-4BC2-AAAE-9D72EC8CC6FF}" presName="sibTrans" presStyleCnt="0"/>
      <dgm:spPr/>
    </dgm:pt>
    <dgm:pt modelId="{00ADFEFB-5646-4735-8342-8FBBA656B661}" type="pres">
      <dgm:prSet presAssocID="{B7265975-BC23-4357-AFF4-BBEA05DAF98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20A6C54C-91E0-40CC-B073-0546A2F885F2}" type="pres">
      <dgm:prSet presAssocID="{FD6DE347-ED53-4130-940A-73F033B73D4C}" presName="sibTrans" presStyleCnt="0"/>
      <dgm:spPr/>
    </dgm:pt>
    <dgm:pt modelId="{2287778F-752A-4FCD-B91B-B1F640424B8D}" type="pres">
      <dgm:prSet presAssocID="{2BDC07AA-210E-4ABF-93C7-912B332AA7E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20B6221C-3B09-4EBA-9C3B-9428C47BA4BC}" srcId="{5028FC85-13A4-4807-8F41-A9C1DED31DC6}" destId="{8C43BD7C-543B-424C-B879-AC61EDC82224}" srcOrd="0" destOrd="0" parTransId="{7F48AD1A-737B-4833-8877-53D0D5C3C999}" sibTransId="{84A2E636-4F13-4E13-A8B8-980805EABC11}"/>
    <dgm:cxn modelId="{B8A4B080-A020-4D4E-AE26-CE353AA4073E}" type="presOf" srcId="{2BDC07AA-210E-4ABF-93C7-912B332AA7E0}" destId="{2287778F-752A-4FCD-B91B-B1F640424B8D}" srcOrd="0" destOrd="0" presId="urn:microsoft.com/office/officeart/2005/8/layout/default"/>
    <dgm:cxn modelId="{309E3AEA-AD97-4D8D-BEFB-5EAA45B1023E}" type="presOf" srcId="{8C43BD7C-543B-424C-B879-AC61EDC82224}" destId="{400DC94B-41D3-4DF8-ABAA-0BC1A756687E}" srcOrd="0" destOrd="0" presId="urn:microsoft.com/office/officeart/2005/8/layout/default"/>
    <dgm:cxn modelId="{CE31DB8D-D160-4CC0-86E5-57F8C834638C}" srcId="{5028FC85-13A4-4807-8F41-A9C1DED31DC6}" destId="{B7265975-BC23-4357-AFF4-BBEA05DAF987}" srcOrd="2" destOrd="0" parTransId="{7407BA66-0B46-4826-A2AF-5B5220A29785}" sibTransId="{FD6DE347-ED53-4130-940A-73F033B73D4C}"/>
    <dgm:cxn modelId="{8B1BA2B6-0C23-4ED3-BB5E-02EBAFECE08A}" type="presOf" srcId="{5028FC85-13A4-4807-8F41-A9C1DED31DC6}" destId="{7C96BE47-EB33-4BC0-9B01-D4CB25008E44}" srcOrd="0" destOrd="0" presId="urn:microsoft.com/office/officeart/2005/8/layout/default"/>
    <dgm:cxn modelId="{32DB6261-1E41-4702-9910-4BF303DECEBD}" type="presOf" srcId="{B7265975-BC23-4357-AFF4-BBEA05DAF987}" destId="{00ADFEFB-5646-4735-8342-8FBBA656B661}" srcOrd="0" destOrd="0" presId="urn:microsoft.com/office/officeart/2005/8/layout/default"/>
    <dgm:cxn modelId="{E034E1D6-A936-42C9-B41D-6DEC5D2FFE3E}" srcId="{5028FC85-13A4-4807-8F41-A9C1DED31DC6}" destId="{8FC83F67-9B58-43E7-8C8D-333A60655F74}" srcOrd="1" destOrd="0" parTransId="{69CD7C1E-9D7E-4FC0-9B32-397EB9A3D31B}" sibTransId="{BF3527A7-B0C6-4BC2-AAAE-9D72EC8CC6FF}"/>
    <dgm:cxn modelId="{933ED860-DC8E-45DB-AB24-01BCEF7C77B8}" srcId="{5028FC85-13A4-4807-8F41-A9C1DED31DC6}" destId="{2BDC07AA-210E-4ABF-93C7-912B332AA7E0}" srcOrd="3" destOrd="0" parTransId="{6B628D1C-0822-403B-8D27-E78742414E2E}" sibTransId="{2D829FDE-B179-46FD-BF26-982BA0E4A0C2}"/>
    <dgm:cxn modelId="{3B57C2E0-DB33-48A0-B30B-9DB6181F8CF5}" type="presOf" srcId="{8FC83F67-9B58-43E7-8C8D-333A60655F74}" destId="{299DD5B6-AD56-4633-B089-F4CE80435C05}" srcOrd="0" destOrd="0" presId="urn:microsoft.com/office/officeart/2005/8/layout/default"/>
    <dgm:cxn modelId="{653EF8C2-FD7A-440E-BF74-CB03AD1BA220}" type="presParOf" srcId="{7C96BE47-EB33-4BC0-9B01-D4CB25008E44}" destId="{400DC94B-41D3-4DF8-ABAA-0BC1A756687E}" srcOrd="0" destOrd="0" presId="urn:microsoft.com/office/officeart/2005/8/layout/default"/>
    <dgm:cxn modelId="{D85FAC9E-0397-4B45-BF6C-1EE6BF19B5B8}" type="presParOf" srcId="{7C96BE47-EB33-4BC0-9B01-D4CB25008E44}" destId="{B1E8E523-1F27-49A7-A5CD-59D27AC5B049}" srcOrd="1" destOrd="0" presId="urn:microsoft.com/office/officeart/2005/8/layout/default"/>
    <dgm:cxn modelId="{DB9AF9F7-8097-4901-BB7F-444AD198EE10}" type="presParOf" srcId="{7C96BE47-EB33-4BC0-9B01-D4CB25008E44}" destId="{299DD5B6-AD56-4633-B089-F4CE80435C05}" srcOrd="2" destOrd="0" presId="urn:microsoft.com/office/officeart/2005/8/layout/default"/>
    <dgm:cxn modelId="{1C498B79-D0C8-4946-BA75-6F1D149E0E45}" type="presParOf" srcId="{7C96BE47-EB33-4BC0-9B01-D4CB25008E44}" destId="{97A5CBB8-75FC-47B1-B5F9-650467E8840B}" srcOrd="3" destOrd="0" presId="urn:microsoft.com/office/officeart/2005/8/layout/default"/>
    <dgm:cxn modelId="{4A2FDEBD-D709-4DC1-AB42-93FBEF0C8EB0}" type="presParOf" srcId="{7C96BE47-EB33-4BC0-9B01-D4CB25008E44}" destId="{00ADFEFB-5646-4735-8342-8FBBA656B661}" srcOrd="4" destOrd="0" presId="urn:microsoft.com/office/officeart/2005/8/layout/default"/>
    <dgm:cxn modelId="{3450B57D-8634-41DA-BA0F-BA7699659AA6}" type="presParOf" srcId="{7C96BE47-EB33-4BC0-9B01-D4CB25008E44}" destId="{20A6C54C-91E0-40CC-B073-0546A2F885F2}" srcOrd="5" destOrd="0" presId="urn:microsoft.com/office/officeart/2005/8/layout/default"/>
    <dgm:cxn modelId="{91DC048C-239A-49FC-B26A-487CA2226B4E}" type="presParOf" srcId="{7C96BE47-EB33-4BC0-9B01-D4CB25008E44}" destId="{2287778F-752A-4FCD-B91B-B1F640424B8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0DC94B-41D3-4DF8-ABAA-0BC1A756687E}">
      <dsp:nvSpPr>
        <dsp:cNvPr id="0" name=""/>
        <dsp:cNvSpPr/>
      </dsp:nvSpPr>
      <dsp:spPr>
        <a:xfrm>
          <a:off x="744" y="145603"/>
          <a:ext cx="2902148" cy="174128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200" kern="1200" dirty="0"/>
            <a:t>צוות המערך </a:t>
          </a:r>
        </a:p>
      </dsp:txBody>
      <dsp:txXfrm>
        <a:off x="744" y="145603"/>
        <a:ext cx="2902148" cy="1741289"/>
      </dsp:txXfrm>
    </dsp:sp>
    <dsp:sp modelId="{299DD5B6-AD56-4633-B089-F4CE80435C05}">
      <dsp:nvSpPr>
        <dsp:cNvPr id="0" name=""/>
        <dsp:cNvSpPr/>
      </dsp:nvSpPr>
      <dsp:spPr>
        <a:xfrm>
          <a:off x="3193107" y="145603"/>
          <a:ext cx="2902148" cy="1741289"/>
        </a:xfrm>
        <a:prstGeom prst="rect">
          <a:avLst/>
        </a:prstGeom>
        <a:solidFill>
          <a:schemeClr val="accent2">
            <a:hueOff val="-34975"/>
            <a:satOff val="-9783"/>
            <a:lumOff val="836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200" kern="1200" dirty="0"/>
            <a:t>פיתוח והפעלת ימי תוכן, למידה ורישות</a:t>
          </a:r>
        </a:p>
      </dsp:txBody>
      <dsp:txXfrm>
        <a:off x="3193107" y="145603"/>
        <a:ext cx="2902148" cy="1741289"/>
      </dsp:txXfrm>
    </dsp:sp>
    <dsp:sp modelId="{00ADFEFB-5646-4735-8342-8FBBA656B661}">
      <dsp:nvSpPr>
        <dsp:cNvPr id="0" name=""/>
        <dsp:cNvSpPr/>
      </dsp:nvSpPr>
      <dsp:spPr>
        <a:xfrm>
          <a:off x="744" y="2177107"/>
          <a:ext cx="2902148" cy="1741289"/>
        </a:xfrm>
        <a:prstGeom prst="rect">
          <a:avLst/>
        </a:prstGeom>
        <a:solidFill>
          <a:schemeClr val="accent2">
            <a:hueOff val="-69949"/>
            <a:satOff val="-19567"/>
            <a:lumOff val="1673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200" kern="1200"/>
            <a:t>קואוצ'רים</a:t>
          </a:r>
          <a:endParaRPr lang="he-IL" sz="3200" kern="1200" dirty="0"/>
        </a:p>
      </dsp:txBody>
      <dsp:txXfrm>
        <a:off x="744" y="2177107"/>
        <a:ext cx="2902148" cy="1741289"/>
      </dsp:txXfrm>
    </dsp:sp>
    <dsp:sp modelId="{2287778F-752A-4FCD-B91B-B1F640424B8D}">
      <dsp:nvSpPr>
        <dsp:cNvPr id="0" name=""/>
        <dsp:cNvSpPr/>
      </dsp:nvSpPr>
      <dsp:spPr>
        <a:xfrm>
          <a:off x="3193107" y="2177107"/>
          <a:ext cx="2902148" cy="1741289"/>
        </a:xfrm>
        <a:prstGeom prst="rect">
          <a:avLst/>
        </a:prstGeom>
        <a:solidFill>
          <a:schemeClr val="accent2">
            <a:hueOff val="-104924"/>
            <a:satOff val="-29350"/>
            <a:lumOff val="2509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200" kern="1200"/>
            <a:t>פלטפורמה לשיתוף ידע</a:t>
          </a:r>
          <a:endParaRPr lang="he-IL" sz="3200" kern="1200" dirty="0"/>
        </a:p>
      </dsp:txBody>
      <dsp:txXfrm>
        <a:off x="3193107" y="2177107"/>
        <a:ext cx="2902148" cy="1741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51275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0E6D884-5FD5-41C2-B983-E74070F3A9DA}" type="datetimeFigureOut">
              <a:rPr lang="he-IL" smtClean="0"/>
              <a:t>כ"ה/שבט/תשפ"ב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2"/>
          </p:nvPr>
        </p:nvSpPr>
        <p:spPr>
          <a:xfrm>
            <a:off x="3851275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3"/>
          </p:nvPr>
        </p:nvSpPr>
        <p:spPr>
          <a:xfrm>
            <a:off x="15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5F837D9-F759-400B-A079-C86702D028E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9642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51275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9801F2C-D9A7-43CE-9693-094EABD34E40}" type="datetimeFigureOut">
              <a:rPr lang="he-IL" smtClean="0"/>
              <a:t>כ"ה/שבט/תשפ"ב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51275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C4A0E8A-18F0-426F-9A10-740CAA52189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64356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>
            <a:extLst>
              <a:ext uri="{FF2B5EF4-FFF2-40B4-BE49-F238E27FC236}">
                <a16:creationId xmlns:a16="http://schemas.microsoft.com/office/drawing/2014/main" id="{C74BBBEA-9679-4A19-B0F8-F4A865629C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484" t="6131" r="68490" b="57014"/>
          <a:stretch/>
        </p:blipFill>
        <p:spPr>
          <a:xfrm>
            <a:off x="-36512" y="-8683"/>
            <a:ext cx="3132718" cy="2264763"/>
          </a:xfrm>
          <a:prstGeom prst="rect">
            <a:avLst/>
          </a:prstGeom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67544" y="1399664"/>
            <a:ext cx="8229600" cy="661184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u="none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he-IL" dirty="0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  <a:prstGeom prst="rect">
            <a:avLst/>
          </a:prstGeom>
        </p:spPr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he-IL" dirty="0"/>
              <a:t>לחץ כדי לערוך סגנונות טקסט של תבנית בסיס</a:t>
            </a:r>
          </a:p>
          <a:p>
            <a:pPr lvl="1"/>
            <a:r>
              <a:rPr lang="he-IL" dirty="0"/>
              <a:t>רמה שנייה</a:t>
            </a:r>
          </a:p>
          <a:p>
            <a:pPr lvl="2"/>
            <a:r>
              <a:rPr lang="he-IL" dirty="0"/>
              <a:t>רמה שלישית</a:t>
            </a:r>
          </a:p>
          <a:p>
            <a:pPr lvl="3"/>
            <a:r>
              <a:rPr lang="he-IL" dirty="0"/>
              <a:t>רמה רביעית</a:t>
            </a:r>
          </a:p>
          <a:p>
            <a:pPr lvl="4"/>
            <a:r>
              <a:rPr lang="he-IL" dirty="0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fld id="{4E7438E1-117D-44FB-AC24-B79D899BA877}" type="datetimeFigureOut">
              <a:rPr lang="he-IL" smtClean="0"/>
              <a:pPr/>
              <a:t>כ"ה/שבט/תשפ"ב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14" name="מלבן 13"/>
          <p:cNvSpPr/>
          <p:nvPr userDrawn="1"/>
        </p:nvSpPr>
        <p:spPr>
          <a:xfrm flipV="1">
            <a:off x="-878" y="6750000"/>
            <a:ext cx="9144000" cy="108000"/>
          </a:xfrm>
          <a:prstGeom prst="rect">
            <a:avLst/>
          </a:prstGeom>
          <a:solidFill>
            <a:srgbClr val="0B1249"/>
          </a:solidFill>
          <a:ln>
            <a:solidFill>
              <a:srgbClr val="0B124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>
          <a:xfrm>
            <a:off x="6457951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4B128AEA-B4ED-4959-9CF8-6C89C15E0618}" type="datetime8">
              <a:rPr lang="he-IL" smtClean="0"/>
              <a:t>27 ינואר 22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>
          <a:xfrm>
            <a:off x="3028953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7F8DB-E8D5-4223-B6DE-51AF3EE6603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66746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תמונה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84168" y="251256"/>
            <a:ext cx="2786113" cy="573074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1918" y="0"/>
            <a:ext cx="3133616" cy="2261812"/>
          </a:xfrm>
          <a:prstGeom prst="rect">
            <a:avLst/>
          </a:prstGeom>
        </p:spPr>
      </p:pic>
      <p:sp>
        <p:nvSpPr>
          <p:cNvPr id="11" name="מלבן 10"/>
          <p:cNvSpPr/>
          <p:nvPr userDrawn="1"/>
        </p:nvSpPr>
        <p:spPr>
          <a:xfrm flipV="1">
            <a:off x="-878" y="6750000"/>
            <a:ext cx="9144000" cy="108000"/>
          </a:xfrm>
          <a:prstGeom prst="rect">
            <a:avLst/>
          </a:prstGeom>
          <a:solidFill>
            <a:srgbClr val="0B1249"/>
          </a:solidFill>
          <a:ln>
            <a:solidFill>
              <a:srgbClr val="0B124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txStyles>
    <p:titleStyle>
      <a:lvl1pPr algn="ctr" defTabSz="914400" rtl="1" eaLnBrk="1" latinLnBrk="0" hangingPunct="1">
        <a:spcBef>
          <a:spcPct val="0"/>
        </a:spcBef>
        <a:buNone/>
        <a:defRPr sz="4000" b="1" kern="1200">
          <a:solidFill>
            <a:srgbClr val="002060"/>
          </a:solidFill>
          <a:latin typeface="Gisha" pitchFamily="34" charset="-79"/>
          <a:ea typeface="+mj-ea"/>
          <a:cs typeface="+mn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200038" cy="4248472"/>
          </a:xfrm>
        </p:spPr>
        <p:txBody>
          <a:bodyPr anchor="ctr">
            <a:normAutofit fontScale="90000"/>
          </a:bodyPr>
          <a:lstStyle/>
          <a:p>
            <a:r>
              <a:rPr lang="he-IL" sz="6000" dirty="0">
                <a:cs typeface="Gisha" panose="020B0502040204020203" pitchFamily="34" charset="-79"/>
              </a:rPr>
              <a:t>מכרז להפעלת רשת בוגרי תכניות הצוערים לשלטון המקומי</a:t>
            </a:r>
            <a:br>
              <a:rPr lang="he-IL" sz="6000" dirty="0">
                <a:cs typeface="Gisha" panose="020B0502040204020203" pitchFamily="34" charset="-79"/>
              </a:rPr>
            </a:br>
            <a:r>
              <a:rPr lang="he-IL" sz="4950" dirty="0">
                <a:cs typeface="Gisha" panose="020B0502040204020203" pitchFamily="34" charset="-79"/>
              </a:rPr>
              <a:t/>
            </a:r>
            <a:br>
              <a:rPr lang="he-IL" sz="4950" dirty="0">
                <a:cs typeface="Gisha" panose="020B0502040204020203" pitchFamily="34" charset="-79"/>
              </a:rPr>
            </a:br>
            <a:r>
              <a:rPr lang="he-IL" sz="3600" dirty="0">
                <a:cs typeface="Gisha" panose="020B0502040204020203" pitchFamily="34" charset="-79"/>
              </a:rPr>
              <a:t>אגף עתודות ותכנון אסטרטגי </a:t>
            </a:r>
            <a:r>
              <a:rPr lang="he-IL" sz="3600" dirty="0" err="1">
                <a:cs typeface="Gisha" panose="020B0502040204020203" pitchFamily="34" charset="-79"/>
              </a:rPr>
              <a:t>ברשומ"ק</a:t>
            </a:r>
            <a:r>
              <a:rPr lang="he-IL" sz="3600" dirty="0">
                <a:cs typeface="Gisha" panose="020B0502040204020203" pitchFamily="34" charset="-79"/>
              </a:rPr>
              <a:t/>
            </a:r>
            <a:br>
              <a:rPr lang="he-IL" sz="3600" dirty="0">
                <a:cs typeface="Gisha" panose="020B0502040204020203" pitchFamily="34" charset="-79"/>
              </a:rPr>
            </a:br>
            <a:r>
              <a:rPr lang="he-IL" sz="3600" dirty="0">
                <a:cs typeface="Gisha" panose="020B0502040204020203" pitchFamily="34" charset="-79"/>
              </a:rPr>
              <a:t/>
            </a:r>
            <a:br>
              <a:rPr lang="he-IL" sz="3600" dirty="0">
                <a:cs typeface="Gisha" panose="020B0502040204020203" pitchFamily="34" charset="-79"/>
              </a:rPr>
            </a:br>
            <a:r>
              <a:rPr lang="he-IL" sz="3600" dirty="0">
                <a:cs typeface="Gisha" panose="020B0502040204020203" pitchFamily="34" charset="-79"/>
              </a:rPr>
              <a:t>כנס מציעים ינואר 2022</a:t>
            </a:r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600614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5" y="908720"/>
            <a:ext cx="9130561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474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85" y="908720"/>
            <a:ext cx="9098964" cy="505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593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0" y="874102"/>
            <a:ext cx="9138390" cy="5871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539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כותרת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61184"/>
          </a:xfrm>
        </p:spPr>
        <p:txBody>
          <a:bodyPr/>
          <a:lstStyle/>
          <a:p>
            <a:r>
              <a:rPr lang="he-IL" dirty="0"/>
              <a:t>עיקרי השירות במכרז</a:t>
            </a:r>
          </a:p>
        </p:txBody>
      </p:sp>
      <p:graphicFrame>
        <p:nvGraphicFramePr>
          <p:cNvPr id="7" name="דיאגרמה 6"/>
          <p:cNvGraphicFramePr/>
          <p:nvPr>
            <p:extLst>
              <p:ext uri="{D42A27DB-BD31-4B8C-83A1-F6EECF244321}">
                <p14:modId xmlns:p14="http://schemas.microsoft.com/office/powerpoint/2010/main" val="3123348135"/>
              </p:ext>
            </p:extLst>
          </p:nvPr>
        </p:nvGraphicFramePr>
        <p:xfrm>
          <a:off x="1524000" y="16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93348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13" y="44624"/>
            <a:ext cx="9143999" cy="669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846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763" y="836712"/>
            <a:ext cx="9181524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421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9133"/>
            <a:ext cx="9132293" cy="591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261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" y="822470"/>
            <a:ext cx="9142896" cy="5879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45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86" y="783764"/>
            <a:ext cx="9149886" cy="5918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301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תמונה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0844"/>
            <a:ext cx="9144000" cy="588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910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3482"/>
            <a:ext cx="9144000" cy="592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80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תמונה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493" y="1052737"/>
            <a:ext cx="9186983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294109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של Office">
  <a:themeElements>
    <a:clrScheme name="Custom 1">
      <a:dk1>
        <a:srgbClr val="264457"/>
      </a:dk1>
      <a:lt1>
        <a:sysClr val="window" lastClr="FFFFFF"/>
      </a:lt1>
      <a:dk2>
        <a:srgbClr val="335B74"/>
      </a:dk2>
      <a:lt2>
        <a:srgbClr val="DFE3E5"/>
      </a:lt2>
      <a:accent1>
        <a:srgbClr val="0D5672"/>
      </a:accent1>
      <a:accent2>
        <a:srgbClr val="1C6294"/>
      </a:accent2>
      <a:accent3>
        <a:srgbClr val="70A1C0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התאמה אישית 2">
      <a:majorFont>
        <a:latin typeface="Tahoma"/>
        <a:ea typeface=""/>
        <a:cs typeface="Tahoma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13990</TotalTime>
  <Words>37</Words>
  <Application>Microsoft Office PowerPoint</Application>
  <PresentationFormat>‫הצגה על המסך (4:3)</PresentationFormat>
  <Paragraphs>6</Paragraphs>
  <Slides>13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13</vt:i4>
      </vt:variant>
    </vt:vector>
  </HeadingPairs>
  <TitlesOfParts>
    <vt:vector size="18" baseType="lpstr">
      <vt:lpstr>Arial</vt:lpstr>
      <vt:lpstr>Calibri</vt:lpstr>
      <vt:lpstr>Gisha</vt:lpstr>
      <vt:lpstr>Tahoma</vt:lpstr>
      <vt:lpstr>ערכת נושא של Office</vt:lpstr>
      <vt:lpstr>מכרז להפעלת רשת בוגרי תכניות הצוערים לשלטון המקומי  אגף עתודות ותכנון אסטרטגי ברשומ"ק  כנס מציעים ינואר 2022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עיקרי השירות במכרז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מריה ג'יריס</dc:creator>
  <cp:lastModifiedBy>תלמיד1</cp:lastModifiedBy>
  <cp:revision>849</cp:revision>
  <cp:lastPrinted>2018-09-02T06:57:48Z</cp:lastPrinted>
  <dcterms:created xsi:type="dcterms:W3CDTF">2014-11-25T10:11:20Z</dcterms:created>
  <dcterms:modified xsi:type="dcterms:W3CDTF">2022-01-27T11:19:00Z</dcterms:modified>
</cp:coreProperties>
</file>